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BDF67-A3C0-4CA2-8DD6-E05EAA72BAC8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329E3-DD9C-48F6-9B46-F9356838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5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38F2E8-3347-4E39-A528-FD9500BFA36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057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BCC-B834-4470-8553-7B426CDFA44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593-9C14-4DD6-B4E8-F01334D17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3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BCC-B834-4470-8553-7B426CDFA44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593-9C14-4DD6-B4E8-F01334D17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BCC-B834-4470-8553-7B426CDFA44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593-9C14-4DD6-B4E8-F01334D17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BCC-B834-4470-8553-7B426CDFA44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593-9C14-4DD6-B4E8-F01334D17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0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BCC-B834-4470-8553-7B426CDFA44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593-9C14-4DD6-B4E8-F01334D17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0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BCC-B834-4470-8553-7B426CDFA44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593-9C14-4DD6-B4E8-F01334D17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6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BCC-B834-4470-8553-7B426CDFA44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593-9C14-4DD6-B4E8-F01334D17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7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BCC-B834-4470-8553-7B426CDFA44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593-9C14-4DD6-B4E8-F01334D17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2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BCC-B834-4470-8553-7B426CDFA44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593-9C14-4DD6-B4E8-F01334D17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BCC-B834-4470-8553-7B426CDFA44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593-9C14-4DD6-B4E8-F01334D17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FBCC-B834-4470-8553-7B426CDFA44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593-9C14-4DD6-B4E8-F01334D17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9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FBCC-B834-4470-8553-7B426CDFA44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E9593-9C14-4DD6-B4E8-F01334D17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gif"/><Relationship Id="rId7" Type="http://schemas.openxmlformats.org/officeDocument/2006/relationships/image" Target="../media/image9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.jpg"/><Relationship Id="rId4" Type="http://schemas.openxmlformats.org/officeDocument/2006/relationships/image" Target="../media/image14.gif"/><Relationship Id="rId9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55864" y="419005"/>
            <a:ext cx="712879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/>
            <a:r>
              <a:rPr lang="en-US" altLang="en-US" sz="2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vi-VN" altLang="en-US" sz="2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10" y="1405650"/>
            <a:ext cx="1028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5865" y="2572755"/>
            <a:ext cx="7276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LĨNH VỰC PHÁT TRIỂN NGÔN NGỮ </a:t>
            </a:r>
            <a:endParaRPr lang="en-US" sz="3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3655333"/>
            <a:ext cx="84582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vi-VN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C4</a:t>
            </a:r>
            <a:endParaRPr lang="vi-V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552" y="332657"/>
            <a:ext cx="764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6194" y="2492897"/>
            <a:ext cx="2915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hoe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0328" y="2341015"/>
            <a:ext cx="3072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7776" y="4340424"/>
            <a:ext cx="3019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3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0" y="-57107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5640" y="476673"/>
            <a:ext cx="6763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0327" y="5589241"/>
            <a:ext cx="476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0327" y="2341015"/>
            <a:ext cx="3652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2964" y="3955703"/>
            <a:ext cx="2995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82" y="50125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2355273"/>
            <a:ext cx="609600" cy="609600"/>
          </a:xfrm>
          <a:prstGeom prst="rect">
            <a:avLst/>
          </a:prstGeom>
        </p:spPr>
      </p:pic>
      <p:pic>
        <p:nvPicPr>
          <p:cNvPr id="5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1054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665039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50125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495800" y="1735832"/>
            <a:ext cx="2971800" cy="1981200"/>
            <a:chOff x="1992" y="960"/>
            <a:chExt cx="1200" cy="600"/>
          </a:xfrm>
        </p:grpSpPr>
        <p:pic>
          <p:nvPicPr>
            <p:cNvPr id="12" name="Picture 11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04" y="5524902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2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4" y="38672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27792" y="1893608"/>
            <a:ext cx="431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+mj-lt"/>
              </a:rPr>
              <a:t>Bé đua tài</a:t>
            </a:r>
            <a:endParaRPr 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28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5362575" y="4572001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57912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36" y="14030"/>
            <a:ext cx="9296564" cy="6843970"/>
          </a:xfrm>
          <a:prstGeom prst="rect">
            <a:avLst/>
          </a:prstGeom>
        </p:spPr>
      </p:pic>
      <p:pic>
        <p:nvPicPr>
          <p:cNvPr id="18" name="Picture 18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040" y="3482444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1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eartandleafb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478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BDRMC0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42706"/>
            <a:ext cx="8382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2554027"/>
            <a:ext cx="7880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giỏi!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6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9167 L 0 -0.2416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9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57" y="0"/>
            <a:ext cx="91147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4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59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6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23" y="-22456"/>
            <a:ext cx="9120784" cy="68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3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90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7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02938" y="31225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2845" y="260648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540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 do ai sáng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1784" y="4774740"/>
            <a:ext cx="4508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Trần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ng Khoa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2065" y="2204865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Thanh nhàn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7772" y="3035862"/>
            <a:ext cx="417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41541" y="-23366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1087" y="502026"/>
            <a:ext cx="8489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262498" y="4632811"/>
            <a:ext cx="541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2703" y="2943969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35761" y="1435729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0" build="allAtOnce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06876" y="2554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553" y="332657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2778" y="4477346"/>
            <a:ext cx="5912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4112" y="1954917"/>
            <a:ext cx="2574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1916833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9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164</Words>
  <Application>Microsoft Office PowerPoint</Application>
  <PresentationFormat>Widescreen</PresentationFormat>
  <Paragraphs>38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2</cp:revision>
  <dcterms:created xsi:type="dcterms:W3CDTF">2024-07-25T06:42:58Z</dcterms:created>
  <dcterms:modified xsi:type="dcterms:W3CDTF">2024-07-25T06:45:54Z</dcterms:modified>
</cp:coreProperties>
</file>