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8" r:id="rId7"/>
    <p:sldId id="263" r:id="rId8"/>
    <p:sldId id="265" r:id="rId9"/>
    <p:sldId id="266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9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3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65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20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7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0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4FEA9-F370-4422-A491-DBF5884EE4B8}" type="datetimeFigureOut">
              <a:rPr lang="en-US" smtClean="0"/>
              <a:t>02-Aug-24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A0285-D2B8-4004-88FD-D442FB258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20028" y="703263"/>
            <a:ext cx="4953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BAN MAI XANH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2640013"/>
            <a:ext cx="7543800" cy="1092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DỤC NẾP SỐNG THANH LỊCH, VĂN MINH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 DẠN</a:t>
            </a:r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TỰ TIN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71900" y="3732213"/>
            <a:ext cx="621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491" y="1166813"/>
            <a:ext cx="17716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6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/>
          <a:stretch/>
        </p:blipFill>
        <p:spPr>
          <a:xfrm>
            <a:off x="2514600" y="1149530"/>
            <a:ext cx="7162800" cy="478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12278" r="2056" b="2668"/>
          <a:stretch/>
        </p:blipFill>
        <p:spPr>
          <a:xfrm>
            <a:off x="1926166" y="1044624"/>
            <a:ext cx="8339667" cy="51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0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5"/>
          <a:stretch/>
        </p:blipFill>
        <p:spPr>
          <a:xfrm>
            <a:off x="1986137" y="982132"/>
            <a:ext cx="8614129" cy="543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8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7" b="9660"/>
          <a:stretch/>
        </p:blipFill>
        <p:spPr>
          <a:xfrm>
            <a:off x="1426368" y="857955"/>
            <a:ext cx="9339263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3"/>
          <a:stretch/>
        </p:blipFill>
        <p:spPr>
          <a:xfrm>
            <a:off x="1501598" y="914399"/>
            <a:ext cx="9188804" cy="550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33337" y="2837727"/>
            <a:ext cx="8051242" cy="24254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khuyên: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Tự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tin là một đức tính chỉ có thể có được nhờ </a:t>
            </a:r>
            <a:endParaRPr lang="vi-VN" sz="2400" b="1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vào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việc rèn luyện và học </a:t>
            </a:r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hỏi qua các hoạt động hàng ngày.</a:t>
            </a:r>
            <a:r>
              <a:rPr lang="vi-VN" sz="40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vi-VN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con nên rèn luyện sự mạnh dạn, tự tin cho mình nhé!</a:t>
            </a:r>
          </a:p>
          <a:p>
            <a:pPr algn="ctr"/>
            <a:endParaRPr lang="vi-VN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2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WordArt 5" descr="031"/>
          <p:cNvSpPr>
            <a:spLocks noChangeArrowheads="1" noChangeShapeType="1" noTextEdit="1"/>
          </p:cNvSpPr>
          <p:nvPr/>
        </p:nvSpPr>
        <p:spPr bwMode="auto">
          <a:xfrm>
            <a:off x="2133600" y="152400"/>
            <a:ext cx="80200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" y="0"/>
            <a:ext cx="12183980" cy="6841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00200" y="1981200"/>
            <a:ext cx="9248045" cy="29084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endParaRPr lang="en-US" sz="3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r>
              <a:rPr lang="en-US" sz="3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459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980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3145" b="4159"/>
          <a:stretch/>
        </p:blipFill>
        <p:spPr>
          <a:xfrm>
            <a:off x="691527" y="2829278"/>
            <a:ext cx="4746812" cy="3429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129866" y="2585156"/>
            <a:ext cx="5181600" cy="3917244"/>
          </a:xfrm>
          <a:prstGeom prst="roundRect">
            <a:avLst>
              <a:gd name="adj" fmla="val 7742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4822" b="9851"/>
          <a:stretch/>
        </p:blipFill>
        <p:spPr>
          <a:xfrm>
            <a:off x="6468036" y="2689411"/>
            <a:ext cx="4545106" cy="356886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62165" y="3057070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2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8225" y="707803"/>
            <a:ext cx="77925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Các con </a:t>
            </a:r>
            <a:r>
              <a:rPr lang="vi-VN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nên làm gì khi đứng trước mọi người?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07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74133" y="2585156"/>
            <a:ext cx="5181600" cy="3917244"/>
          </a:xfrm>
          <a:prstGeom prst="roundRect">
            <a:avLst>
              <a:gd name="adj" fmla="val 10145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333066" y="2585156"/>
            <a:ext cx="5181600" cy="3917244"/>
          </a:xfrm>
          <a:prstGeom prst="roundRect">
            <a:avLst>
              <a:gd name="adj" fmla="val 10831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/>
          <a:stretch/>
        </p:blipFill>
        <p:spPr>
          <a:xfrm>
            <a:off x="6575612" y="2872349"/>
            <a:ext cx="4746812" cy="33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3794" r="3635" b="3895"/>
          <a:stretch/>
        </p:blipFill>
        <p:spPr>
          <a:xfrm>
            <a:off x="617277" y="2845045"/>
            <a:ext cx="4895312" cy="33624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4171" y="3169076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3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846890" y="3155628"/>
            <a:ext cx="549954" cy="5198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C00000"/>
                </a:solidFill>
              </a:rPr>
              <a:t>4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11513" y="707803"/>
            <a:ext cx="51459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Con chọn tình huống nào sau đây?</a:t>
            </a:r>
            <a:endParaRPr lang="en-US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00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="">
      <p:transition spd="slow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.4|4.8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145</Words>
  <Application>Microsoft Office PowerPoint</Application>
  <PresentationFormat>Widescreen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13</cp:revision>
  <dcterms:created xsi:type="dcterms:W3CDTF">2022-10-29T14:52:49Z</dcterms:created>
  <dcterms:modified xsi:type="dcterms:W3CDTF">2024-08-02T05:02:38Z</dcterms:modified>
</cp:coreProperties>
</file>