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0" r:id="rId4"/>
    <p:sldId id="258" r:id="rId5"/>
    <p:sldId id="259" r:id="rId6"/>
    <p:sldId id="266" r:id="rId7"/>
    <p:sldId id="262" r:id="rId8"/>
    <p:sldId id="265" r:id="rId9"/>
    <p:sldId id="268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24-Apr-24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24-Apr-24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24-Apr-24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24-Apr-24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9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24-Apr-24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2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24-Apr-24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1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24-Apr-24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4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24-Apr-24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3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24-Apr-24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4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24-Apr-24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6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24-Apr-24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8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C34BD-21D2-4281-BBCC-3352F95BABB1}" type="datetimeFigureOut">
              <a:rPr lang="en-US" smtClean="0"/>
              <a:t>24-Apr-24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8847"/>
            <a:ext cx="12193057" cy="68403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208" y="1168681"/>
            <a:ext cx="4956478" cy="774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257" y="1674347"/>
            <a:ext cx="1609483" cy="1609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5295" y="3413597"/>
            <a:ext cx="7541406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5"/>
          <a:stretch/>
        </p:blipFill>
        <p:spPr>
          <a:xfrm>
            <a:off x="2469444" y="925688"/>
            <a:ext cx="7162800" cy="47568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564" y="450402"/>
            <a:ext cx="160948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3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" t="12344" b="5469"/>
          <a:stretch/>
        </p:blipFill>
        <p:spPr>
          <a:xfrm>
            <a:off x="2723820" y="1301043"/>
            <a:ext cx="7232980" cy="42559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6338" y="0"/>
            <a:ext cx="160948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2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14333" b="4186"/>
          <a:stretch/>
        </p:blipFill>
        <p:spPr>
          <a:xfrm>
            <a:off x="2206978" y="1151467"/>
            <a:ext cx="7778044" cy="48820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3808" y="96719"/>
            <a:ext cx="160948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8" b="13454"/>
          <a:stretch/>
        </p:blipFill>
        <p:spPr>
          <a:xfrm>
            <a:off x="2645023" y="1045066"/>
            <a:ext cx="7397459" cy="47678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1500" y="113972"/>
            <a:ext cx="160948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8" r="5619" b="6939"/>
          <a:stretch/>
        </p:blipFill>
        <p:spPr>
          <a:xfrm>
            <a:off x="1851907" y="1024467"/>
            <a:ext cx="8488186" cy="4809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5351" y="219725"/>
            <a:ext cx="160948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6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70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68383" y="2060794"/>
            <a:ext cx="62552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Lời </a:t>
            </a:r>
            <a:r>
              <a:rPr lang="vi-VN" sz="6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khuyên</a:t>
            </a:r>
            <a:r>
              <a:rPr lang="en-US" sz="6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6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6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7" y="-170700"/>
            <a:ext cx="160948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2235200" y="767644"/>
            <a:ext cx="7428089" cy="76764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chọn hành động đúng cho hình ảnh sau đây?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56178" y="2054578"/>
            <a:ext cx="3589867" cy="3714044"/>
          </a:xfrm>
          <a:prstGeom prst="roundRect">
            <a:avLst>
              <a:gd name="adj" fmla="val 754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83867" y="2054578"/>
            <a:ext cx="3589867" cy="3714044"/>
          </a:xfrm>
          <a:prstGeom prst="roundRect">
            <a:avLst>
              <a:gd name="adj" fmla="val 629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 r="2382" b="7231"/>
          <a:stretch/>
        </p:blipFill>
        <p:spPr>
          <a:xfrm>
            <a:off x="2280355" y="2302933"/>
            <a:ext cx="3341511" cy="32060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t="2737" r="2796" b="6119"/>
          <a:stretch/>
        </p:blipFill>
        <p:spPr>
          <a:xfrm>
            <a:off x="6383867" y="2212622"/>
            <a:ext cx="3589867" cy="347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2235200" y="767644"/>
            <a:ext cx="7428089" cy="76764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chọn hành động đúng cho hình ảnh sau đây?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56178" y="2054578"/>
            <a:ext cx="3589867" cy="3714044"/>
          </a:xfrm>
          <a:prstGeom prst="roundRect">
            <a:avLst>
              <a:gd name="adj" fmla="val 629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530623" y="2054578"/>
            <a:ext cx="3589867" cy="3714044"/>
          </a:xfrm>
          <a:prstGeom prst="roundRect">
            <a:avLst>
              <a:gd name="adj" fmla="val 534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r="2327" b="13768"/>
          <a:stretch/>
        </p:blipFill>
        <p:spPr>
          <a:xfrm>
            <a:off x="2300111" y="2302933"/>
            <a:ext cx="3301999" cy="3386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7" r="4850" b="6822"/>
          <a:stretch/>
        </p:blipFill>
        <p:spPr>
          <a:xfrm>
            <a:off x="6576838" y="2178754"/>
            <a:ext cx="3543652" cy="35108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20" y="0"/>
            <a:ext cx="160948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939" y="1061544"/>
            <a:ext cx="3584029" cy="49293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228" y="1124607"/>
            <a:ext cx="3720662" cy="480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28</Words>
  <Application>Microsoft Office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12</cp:revision>
  <dcterms:created xsi:type="dcterms:W3CDTF">2022-10-29T23:07:30Z</dcterms:created>
  <dcterms:modified xsi:type="dcterms:W3CDTF">2024-04-24T01:55:53Z</dcterms:modified>
</cp:coreProperties>
</file>