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image" Target="../media/image8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8660" y="19268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BAN MAI XANH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127CE-96AF-B5A5-C70F-A28D5C72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71" y="2686153"/>
            <a:ext cx="704138" cy="68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6540" y="3430926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660" y="3882298"/>
            <a:ext cx="650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: ĐÔI BẠN TỐT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1776" y="4877310"/>
            <a:ext cx="3647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LỨA TUỔI: MẪU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NHỠ B1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0492" y="5328452"/>
            <a:ext cx="382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GV: LƯƠNG ĐÀO- NGUYỄN THU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722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8000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54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2018-11-15T15:24:08Z</dcterms:created>
  <dcterms:modified xsi:type="dcterms:W3CDTF">2024-09-09T02:01:03Z</dcterms:modified>
</cp:coreProperties>
</file>