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en-US" strike="noStrike" noProof="1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>
                <a:ea typeface="SimSun" panose="02010600030101010101" pitchFamily="2" charset="-122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>
                <a:ea typeface="SimSun" panose="02010600030101010101" pitchFamily="2" charset="-122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>
                <a:ea typeface="SimSun" panose="02010600030101010101" pitchFamily="2" charset="-122"/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‹#›</a:t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itle 1"/>
          <p:cNvSpPr>
            <a:spLocks noGrp="1"/>
          </p:cNvSpPr>
          <p:nvPr>
            <p:ph type="ctrTitle"/>
          </p:nvPr>
        </p:nvSpPr>
        <p:spPr/>
        <p:txBody>
          <a:bodyPr anchor="b" anchorCtr="0"/>
          <a:lstStyle/>
          <a:p>
            <a:pPr defTabSz="914400">
              <a:buClrTx/>
              <a:buSzTx/>
              <a:buFontTx/>
              <a:buNone/>
            </a:pPr>
            <a:endParaRPr lang="en-US" altLang="zh-CN" kern="1200" baseline="0">
              <a:latin typeface="+mj-lt"/>
              <a:ea typeface="+mj-ea"/>
              <a:cs typeface="+mj-cs"/>
            </a:endParaRPr>
          </a:p>
        </p:txBody>
      </p:sp>
      <p:sp>
        <p:nvSpPr>
          <p:cNvPr id="2050" name="Subtitle 2"/>
          <p:cNvSpPr>
            <a:spLocks noGrp="1"/>
          </p:cNvSpPr>
          <p:nvPr>
            <p:ph type="subTitle" idx="1"/>
          </p:nvPr>
        </p:nvSpPr>
        <p:spPr/>
        <p:txBody>
          <a:bodyPr anchor="t" anchorCtr="0"/>
          <a:lstStyle/>
          <a:p>
            <a:pPr defTabSz="914400">
              <a:buClrTx/>
              <a:buSzTx/>
              <a:buFontTx/>
            </a:pPr>
            <a:endParaRPr lang="en-US" altLang="zh-CN" kern="1200" baseline="0">
              <a:latin typeface="+mn-lt"/>
              <a:ea typeface="+mn-ea"/>
              <a:cs typeface="+mn-cs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786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" name="Rectangle 13"/>
          <p:cNvSpPr/>
          <p:nvPr/>
        </p:nvSpPr>
        <p:spPr>
          <a:xfrm>
            <a:off x="1260475" y="185738"/>
            <a:ext cx="6594475" cy="685800"/>
          </a:xfrm>
          <a:prstGeom prst="rect">
            <a:avLst/>
          </a:prstGeom>
          <a:noFill/>
          <a:ln w="9525">
            <a:noFill/>
          </a:ln>
        </p:spPr>
        <p:txBody>
          <a:bodyPr wrap="square" lIns="68579" tIns="34289" rIns="68579" bIns="34289" anchor="t" anchorCtr="0">
            <a:spAutoFit/>
          </a:bodyPr>
          <a:lstStyle/>
          <a:p>
            <a:pPr algn="ctr" defTabSz="685800"/>
            <a:r>
              <a:rPr lang="en-US" altLang="zh-CN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UBND QUẬN LONG BIÊN</a:t>
            </a:r>
          </a:p>
          <a:p>
            <a:pPr algn="ctr" defTabSz="685800"/>
            <a:r>
              <a:rPr lang="en-US" altLang="zh-CN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TRƯỜNG MẦM NON BỒ ĐỀ</a:t>
            </a:r>
            <a:endParaRPr lang="vi-VN" altLang="en-US" sz="20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3435350" y="903288"/>
            <a:ext cx="2273300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616075" y="2643188"/>
            <a:ext cx="5911850" cy="438150"/>
          </a:xfrm>
          <a:prstGeom prst="rect">
            <a:avLst/>
          </a:prstGeom>
          <a:noFill/>
          <a:ln w="9525">
            <a:noFill/>
          </a:ln>
        </p:spPr>
        <p:txBody>
          <a:bodyPr wrap="square" lIns="68579" tIns="34289" rIns="68579" bIns="34289" anchor="t" anchorCtr="0">
            <a:spAutoFit/>
          </a:bodyPr>
          <a:lstStyle/>
          <a:p>
            <a:pPr algn="ctr" defTabSz="685800"/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GIÁO DỤC PHÁT TRIỂN NHÂN THỨC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55875" y="3141663"/>
            <a:ext cx="5745163" cy="1543050"/>
          </a:xfrm>
          <a:prstGeom prst="rect">
            <a:avLst/>
          </a:prstGeom>
          <a:noFill/>
          <a:ln w="9525">
            <a:noFill/>
          </a:ln>
        </p:spPr>
        <p:txBody>
          <a:bodyPr wrap="square" lIns="68579" tIns="34289" rIns="68579" bIns="34289" anchor="t" anchorCtr="0">
            <a:spAutoFit/>
          </a:bodyPr>
          <a:lstStyle/>
          <a:p>
            <a:pPr defTabSz="685800"/>
            <a:r>
              <a:rPr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</a:rPr>
              <a:t>NBTN: Nghề Bác sĩ</a:t>
            </a:r>
          </a:p>
          <a:p>
            <a:pPr defTabSz="685800"/>
            <a:r>
              <a:rPr lang="en-US" altLang="zh-CN" sz="24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Lứa</a:t>
            </a:r>
            <a:r>
              <a:rPr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tuổi</a:t>
            </a:r>
            <a:r>
              <a:rPr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</a:rPr>
              <a:t>: Nhà trẻ (24 - 36 tháng)</a:t>
            </a:r>
          </a:p>
          <a:p>
            <a:pPr defTabSz="685800"/>
            <a:r>
              <a:rPr lang="en-US" altLang="zh-CN" sz="24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Giáo</a:t>
            </a:r>
            <a:r>
              <a:rPr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viên</a:t>
            </a:r>
            <a:r>
              <a:rPr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</a:rPr>
              <a:t>: </a:t>
            </a:r>
            <a:r>
              <a:rPr lang="en-US" altLang="zh-CN" sz="24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Nguyễn</a:t>
            </a:r>
            <a:r>
              <a:rPr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</a:rPr>
              <a:t> Thị Phương Thúy</a:t>
            </a:r>
          </a:p>
          <a:p>
            <a:pPr defTabSz="685800"/>
            <a:r>
              <a:rPr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</a:rPr>
              <a:t>                  </a:t>
            </a:r>
            <a:r>
              <a:rPr lang="en-US" altLang="zh-CN" sz="24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Hoàng</a:t>
            </a:r>
            <a:r>
              <a:rPr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Diệu</a:t>
            </a:r>
            <a:r>
              <a:rPr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Hà</a:t>
            </a:r>
            <a:endParaRPr lang="en-US" altLang="zh-CN" sz="24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2056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8088" y="979488"/>
            <a:ext cx="1647825" cy="16033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hinh-nen-powerpoint-mam-non_09161675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22410" cy="6858000"/>
          </a:xfrm>
          <a:prstGeom prst="rect">
            <a:avLst/>
          </a:prstGeom>
        </p:spPr>
      </p:pic>
      <p:pic>
        <p:nvPicPr>
          <p:cNvPr id="4" name="Picture 3"/>
          <p:cNvPicPr/>
          <p:nvPr/>
        </p:nvPicPr>
        <p:blipFill>
          <a:blip r:embed="rId3"/>
          <a:stretch>
            <a:fillRect/>
          </a:stretch>
        </p:blipFill>
        <p:spPr>
          <a:xfrm>
            <a:off x="2239010" y="980440"/>
            <a:ext cx="4644390" cy="501586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hinh-nen-powerpoint-mam-non_09161675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22410" cy="685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" name="Picture 3"/>
          <p:cNvPicPr/>
          <p:nvPr/>
        </p:nvPicPr>
        <p:blipFill>
          <a:blip r:embed="rId3"/>
          <a:stretch>
            <a:fillRect/>
          </a:stretch>
        </p:blipFill>
        <p:spPr>
          <a:xfrm>
            <a:off x="827723" y="620395"/>
            <a:ext cx="6810375" cy="5715000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971550" y="764540"/>
            <a:ext cx="979170" cy="48577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Arrow 6"/>
          <p:cNvSpPr/>
          <p:nvPr/>
        </p:nvSpPr>
        <p:spPr>
          <a:xfrm>
            <a:off x="7236460" y="3788410"/>
            <a:ext cx="979170" cy="485775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hinh-nen-powerpoint-mam-non_09161675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22410" cy="685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" name="Picture 3"/>
          <p:cNvPicPr/>
          <p:nvPr/>
        </p:nvPicPr>
        <p:blipFill>
          <a:blip r:embed="rId3"/>
          <a:stretch>
            <a:fillRect/>
          </a:stretch>
        </p:blipFill>
        <p:spPr>
          <a:xfrm>
            <a:off x="1979295" y="1124585"/>
            <a:ext cx="4787265" cy="41979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hinh-nen-powerpoint-mam-non_09161675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22410" cy="685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971550" y="980440"/>
            <a:ext cx="6913245" cy="43961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hinh-nen-powerpoint-mam-non_09161675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22410" cy="685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" name="Picture 6"/>
          <p:cNvPicPr/>
          <p:nvPr/>
        </p:nvPicPr>
        <p:blipFill>
          <a:blip r:embed="rId3"/>
          <a:stretch>
            <a:fillRect/>
          </a:stretch>
        </p:blipFill>
        <p:spPr>
          <a:xfrm>
            <a:off x="571500" y="857250"/>
            <a:ext cx="7620000" cy="4762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a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36830" y="-27305"/>
            <a:ext cx="9180830" cy="6917055"/>
          </a:xfrm>
          <a:prstGeom prst="rect">
            <a:avLst/>
          </a:prstGeom>
        </p:spPr>
      </p:pic>
      <p:sp>
        <p:nvSpPr>
          <p:cNvPr id="5" name="Rectangles 4"/>
          <p:cNvSpPr/>
          <p:nvPr/>
        </p:nvSpPr>
        <p:spPr>
          <a:xfrm>
            <a:off x="1043305" y="1988820"/>
            <a:ext cx="7252970" cy="226123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prstTxWarp prst="textWave2">
              <a:avLst/>
            </a:prstTxWarp>
            <a:no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en-US" altLang="zh-CN" sz="6000" b="1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xin chào và hẹn gặp lại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</Words>
  <Application>Microsoft Office PowerPoint</Application>
  <PresentationFormat>On-screen Show (4:3)</PresentationFormat>
  <Paragraphs>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Admin</cp:lastModifiedBy>
  <cp:revision>4</cp:revision>
  <dcterms:created xsi:type="dcterms:W3CDTF">2024-12-03T03:01:00Z</dcterms:created>
  <dcterms:modified xsi:type="dcterms:W3CDTF">2024-12-17T02:43:13Z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1033-12.2.0.18911</vt:lpwstr>
  </property>
  <property fmtid="{D5CDD505-2E9C-101B-9397-08002B2CF9AE}" pid="3" name="ICV">
    <vt:lpwstr>EFCAD1EC20C9445DA3064E294B00C1CE_12</vt:lpwstr>
  </property>
</Properties>
</file>