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9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71" r:id="rId13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2" autoAdjust="0"/>
    <p:restoredTop sz="94660"/>
  </p:normalViewPr>
  <p:slideViewPr>
    <p:cSldViewPr>
      <p:cViewPr varScale="1">
        <p:scale>
          <a:sx n="71" d="100"/>
          <a:sy n="71" d="100"/>
        </p:scale>
        <p:origin x="129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E88A6-B674-4B00-AA2D-6F5BE884B660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1C106-D8C9-4F8C-A926-1A3546B11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1C106-D8C9-4F8C-A926-1A3546B1193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D9E9F-998A-419D-A7E8-EF5591F9BD9F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33400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BA ĐÌNH</a:t>
            </a:r>
          </a:p>
          <a:p>
            <a:pPr algn="ctr"/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BỒ ĐỀ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819400" y="1524000"/>
            <a:ext cx="3733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5800" y="3733800"/>
            <a:ext cx="80229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NHẬN THỨC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BÁC HỒ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24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(4-5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905000"/>
            <a:ext cx="1447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02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 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28600"/>
            <a:ext cx="8686800" cy="64008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ăng Bac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1" y="2438400"/>
            <a:ext cx="891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CÁC CON Ở BÀI HỌC SAU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886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52400"/>
            <a:ext cx="778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em qua mơ gặp bác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47799"/>
            <a:ext cx="9143999" cy="54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 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52400"/>
            <a:ext cx="8763000" cy="67056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52400"/>
            <a:ext cx="8610600" cy="6705600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28600"/>
            <a:ext cx="8610600" cy="66294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8600"/>
            <a:ext cx="9143999" cy="6629400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 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2400"/>
            <a:ext cx="8915400" cy="65532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 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28600"/>
            <a:ext cx="8991599" cy="66294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 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52400"/>
            <a:ext cx="8763000" cy="67056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70</Words>
  <Application>Microsoft Office PowerPoint</Application>
  <PresentationFormat>On-screen Show (4:3)</PresentationFormat>
  <Paragraphs>10</Paragraphs>
  <Slides>12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  <vt:variant>
        <vt:lpstr>Custom Shows</vt:lpstr>
      </vt:variant>
      <vt:variant>
        <vt:i4>1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 10 TCT Computer</dc:creator>
  <cp:lastModifiedBy>ASUS</cp:lastModifiedBy>
  <cp:revision>16</cp:revision>
  <dcterms:created xsi:type="dcterms:W3CDTF">2017-05-18T01:55:44Z</dcterms:created>
  <dcterms:modified xsi:type="dcterms:W3CDTF">2024-05-09T10:11:55Z</dcterms:modified>
</cp:coreProperties>
</file>