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82" d="100"/>
          <a:sy n="82" d="100"/>
        </p:scale>
        <p:origin x="71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667000"/>
            <a:ext cx="9144000" cy="358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NHẬN THỨC</a:t>
            </a: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b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endParaRPr lang="en-US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8FD59-666A-F5DC-BD62-34EFDE32D1A4}"/>
              </a:ext>
            </a:extLst>
          </p:cNvPr>
          <p:cNvSpPr txBox="1"/>
          <p:nvPr/>
        </p:nvSpPr>
        <p:spPr>
          <a:xfrm>
            <a:off x="2971731" y="228600"/>
            <a:ext cx="6815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D5074-6B8E-43EC-8712-9DDBC8C8C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1447804"/>
            <a:ext cx="1295400" cy="1219191"/>
          </a:xfrm>
          <a:prstGeom prst="ellipse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59F54-67B2-4173-999B-6D6E4D1AD801}"/>
              </a:ext>
            </a:extLst>
          </p:cNvPr>
          <p:cNvCxnSpPr>
            <a:cxnSpLocks/>
          </p:cNvCxnSpPr>
          <p:nvPr/>
        </p:nvCxnSpPr>
        <p:spPr>
          <a:xfrm>
            <a:off x="4495800" y="1182707"/>
            <a:ext cx="350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48D-5805-4F81-BD2C-6EA9D775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1E2D8-A947-4827-B617-279B3F35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85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117</Words>
  <Application>Microsoft Office PowerPoint</Application>
  <PresentationFormat>Widescreen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GIÁO DỤC NHẬN THỨC  Dạy trẻ kỹ năng: Một số kỹ năng giữ an toàn cho bản thân Lứa tuổi: Mẫu giáo nhỡ (4-5 tuổi) Giáo viên: Nguyễn Thị Hoàn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Admin</cp:lastModifiedBy>
  <cp:revision>33</cp:revision>
  <dcterms:created xsi:type="dcterms:W3CDTF">2021-12-20T16:12:18Z</dcterms:created>
  <dcterms:modified xsi:type="dcterms:W3CDTF">2024-08-14T03:20:56Z</dcterms:modified>
</cp:coreProperties>
</file>