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AC977-1EEF-41A2-BCBC-CB81143908C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3EB7C-41CB-45F3-8190-6DDCA5EE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2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2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4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3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0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44A97-D84C-408D-B1A7-001320FCA59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76F8C-43D2-4DEC-A0B1-CA066F41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6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8618" y="58419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ĐỀ</a:t>
            </a:r>
            <a:endParaRPr lang="vi-V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59927" y="743220"/>
            <a:ext cx="227214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180539" y="895644"/>
            <a:ext cx="1830922" cy="158043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00582" y="3021686"/>
            <a:ext cx="5745017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685783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783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8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5968" y="2491031"/>
            <a:ext cx="5912427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THẨM MỸ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9927" y="466033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38365" y="1483312"/>
            <a:ext cx="8412762" cy="16478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cap="none" spc="0" dirty="0">
              <a:ln w="6600">
                <a:solidFill>
                  <a:srgbClr val="FFFF00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2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endParaRPr lang="en-US" dirty="0"/>
          </a:p>
        </p:txBody>
      </p:sp>
      <p:pic>
        <p:nvPicPr>
          <p:cNvPr id="4" name="Bài hát- Lời Chào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1389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5" name="TextBox 4"/>
          <p:cNvSpPr txBox="1"/>
          <p:nvPr/>
        </p:nvSpPr>
        <p:spPr>
          <a:xfrm>
            <a:off x="3108300" y="735518"/>
            <a:ext cx="6441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99" r="12845"/>
          <a:stretch/>
        </p:blipFill>
        <p:spPr>
          <a:xfrm>
            <a:off x="3648364" y="1356542"/>
            <a:ext cx="5033818" cy="37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Lời Chào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0700" y="72737"/>
            <a:ext cx="8807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599" r="12845"/>
          <a:stretch/>
        </p:blipFill>
        <p:spPr>
          <a:xfrm>
            <a:off x="3648364" y="1356542"/>
            <a:ext cx="5033818" cy="37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3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288"/>
          </a:xfrm>
        </p:spPr>
      </p:pic>
      <p:sp>
        <p:nvSpPr>
          <p:cNvPr id="5" name="TextBox 4"/>
          <p:cNvSpPr txBox="1"/>
          <p:nvPr/>
        </p:nvSpPr>
        <p:spPr>
          <a:xfrm>
            <a:off x="1990700" y="72737"/>
            <a:ext cx="8525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ạy con chào hỏi: Người lớn hãy chào con trước | MN Ánh S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45" y="827025"/>
            <a:ext cx="5689889" cy="37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ẹo dạy con thói quen lễ phép cực đơn giản và hiệu qu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5" y="827025"/>
            <a:ext cx="5678994" cy="37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365125"/>
            <a:ext cx="3066473" cy="1325563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363" y="2970797"/>
            <a:ext cx="10096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627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283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896" y="2088619"/>
            <a:ext cx="7400041" cy="1325563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2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Lời Chào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143</Words>
  <Application>Microsoft Office PowerPoint</Application>
  <PresentationFormat>Widescreen</PresentationFormat>
  <Paragraphs>16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Video bài hát</vt:lpstr>
      <vt:lpstr>PowerPoint Presentation</vt:lpstr>
      <vt:lpstr>PowerPoint Presentation</vt:lpstr>
      <vt:lpstr>PowerPoint Presentation</vt:lpstr>
      <vt:lpstr>PowerPoint Presentation</vt:lpstr>
      <vt:lpstr>Giáo dục</vt:lpstr>
      <vt:lpstr>Trẻ hát cùng cô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9</cp:revision>
  <dcterms:created xsi:type="dcterms:W3CDTF">2024-08-28T02:39:34Z</dcterms:created>
  <dcterms:modified xsi:type="dcterms:W3CDTF">2024-09-06T04:04:23Z</dcterms:modified>
</cp:coreProperties>
</file>