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9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2" r:id="rId14"/>
    <p:sldId id="278" r:id="rId15"/>
    <p:sldId id="273" r:id="rId16"/>
    <p:sldId id="271" r:id="rId17"/>
    <p:sldId id="274" r:id="rId18"/>
    <p:sldId id="275" r:id="rId19"/>
    <p:sldId id="277" r:id="rId20"/>
    <p:sldId id="28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440834-D565-4695-9703-CBD91819F1E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883D3-D9E2-4C9B-86C9-D842E607E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8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86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11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44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4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92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1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817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43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1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33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8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4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55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257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9883D3-D9E2-4C9B-86C9-D842E607E1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38FEF-0616-48B3-B5F7-81A4217CC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EB2769-7BE7-440A-BEC6-530BCAA9A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5DDCA-A353-4AB1-85E7-7537E27B5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9AF6D-8A29-4365-A7AD-6DA035EC1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A32C1-5F3F-4CC0-AF13-5D9CCE672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B9BF-A2AE-42CD-8D19-BE881F55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AA60D-1E75-42EE-BD84-AE775C4BA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4D38D-C09D-4F9D-8EAF-352E450E8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3053-53BB-43B1-96F1-4414AEE3D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95425-D7B9-4286-9B2D-7CEB4F0F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D5DEC-7D7D-4EDA-B67D-56B296A5A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1C0DC-BBA4-43BE-A2DF-FD18AEEE6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83367-E191-44CC-A155-7E488A3EC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30B15-9DBE-46BF-B026-B29E932DB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9D40-1254-4DBD-9933-B2C96C3B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60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04E87-1D95-4ABC-B8F1-D92FECF8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0291D-DCD3-4D94-A74C-1852E49D9D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E926-1424-4F21-88C8-C5203266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EDA8A-3137-4082-BC4E-C242C539D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1201-AEA2-4E71-B627-B7C4EAE22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3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2EF1F-5741-4A3C-8CA4-8E38E2E2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C6D8A-9FB3-4578-8A9A-4CE4AB31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DD16FF-E2CA-4F3A-B858-F01F929B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1416E-4481-4EED-B477-9E03D381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1416B-E772-461A-BC94-43152E2FE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0592E-28E4-4DE0-BB07-7E4E792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1905C-85B7-4EA9-8508-78384C4BE0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EBC9E9-A0CA-4E6C-AE04-7A8873D4A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2F631-ED5F-4798-925C-0657797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6F277-D001-4012-A5D3-FFE2F5C2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4FE425-8503-4884-A561-5B2EF971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12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162E2-D974-4EE0-BBCF-1F46F442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827C0-4901-4A90-9AE5-76F6E9220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096AD-E305-4669-B46C-F29329686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080C-E1EC-46F1-A5CE-C9CBC5341C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85CB3C-545D-46BE-8F9E-E253544F58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013407-D757-47E0-9825-7CAEE956D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4D52F-3426-4330-BB54-D422EB778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89E38-9BE7-442A-BEE8-EF61CF91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63618-130E-487D-A0BF-0A41DE34F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FC98A3-AD73-482C-8C5C-99C8DAD6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E740F9-B2AA-4C8A-AD79-B93AF90ED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52CA21-F18C-4155-BF74-33DF98C6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9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949CA3-4B5C-467C-9C6E-BBD6B228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FD9FF4-2054-45D7-80A5-3E6A18FB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EABF4-438C-48A6-9E26-83F621DF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B644-E3CA-47C3-8972-CA99D821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BBF6D-0063-40FD-B549-FA462C7B7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39D0BD-EC43-4B44-A015-7D4193BFC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B70DC-F31D-40AD-9FF6-A5B6CD96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9212AF-9003-4971-9305-3A3D9583A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787CD-D0EC-40BB-99BC-793E7F6F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57937-BA36-465F-AE11-C1D6BDB6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62B93-9475-4E55-B549-9A08B2DFFA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0C4F88-C598-4333-A807-997A517A9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8BFC2-31E7-4C84-BFA8-CEB1AFDF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2A07BD-A9A1-4CB6-9559-CB0E4ADB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4C40D-E547-4EEA-8BEB-9B3C4FF0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4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E77B29-F0D8-46C7-8D29-32811C1A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BEAFB-3673-4C15-8912-9A5443D28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FC462-D12A-4DE9-A1BD-57DD379DD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D330D-C235-4029-ABA0-719061B55498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157C3-6C9B-4C69-B5FD-412C0BDAA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4C89C-9C1E-45BB-A3C4-7919819F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32C6-CD02-499E-82F4-E7517EEF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5.jpeg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microsoft.com/office/2007/relationships/hdphoto" Target="../media/hdphoto5.wdp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B13921-D781-47E9-BF22-A671319B2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41F07-10E7-4A1B-B7DF-D6E1EED10826}"/>
              </a:ext>
            </a:extLst>
          </p:cNvPr>
          <p:cNvSpPr txBox="1"/>
          <p:nvPr/>
        </p:nvSpPr>
        <p:spPr>
          <a:xfrm>
            <a:off x="2157273" y="698051"/>
            <a:ext cx="8176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6CFC7E-51BC-4FD2-A480-65D126519BF4}"/>
              </a:ext>
            </a:extLst>
          </p:cNvPr>
          <p:cNvSpPr txBox="1"/>
          <p:nvPr/>
        </p:nvSpPr>
        <p:spPr>
          <a:xfrm>
            <a:off x="2299317" y="3284738"/>
            <a:ext cx="7776838" cy="3255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KỸ NĂNG SỐNG</a:t>
            </a:r>
            <a:br>
              <a:rPr lang="en-US" alt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(4-5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  <a:endParaRPr lang="en-US" altLang="vi-VN" sz="2400" dirty="0">
              <a:latin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27C4A4-8874-4D96-8A51-9A5731845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073" y="1668088"/>
            <a:ext cx="1255450" cy="1255450"/>
          </a:xfrm>
          <a:prstGeom prst="ellipse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061AF6-7C4C-4D63-B9B9-3064D76A939C}"/>
              </a:ext>
            </a:extLst>
          </p:cNvPr>
          <p:cNvCxnSpPr>
            <a:cxnSpLocks/>
          </p:cNvCxnSpPr>
          <p:nvPr/>
        </p:nvCxnSpPr>
        <p:spPr>
          <a:xfrm>
            <a:off x="4678532" y="1464816"/>
            <a:ext cx="30361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727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0893973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  <p:pic>
        <p:nvPicPr>
          <p:cNvPr id="9218" name="Picture 2" descr="Phòng chống xâm hại tình dục trẻ em | Computers - Quizizz">
            <a:extLst>
              <a:ext uri="{FF2B5EF4-FFF2-40B4-BE49-F238E27FC236}">
                <a16:creationId xmlns:a16="http://schemas.microsoft.com/office/drawing/2014/main" id="{325F9989-BDDB-4801-B517-98E4D331A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64" y="1481959"/>
            <a:ext cx="8795872" cy="51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5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02747" y="245636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 descr="900+ Hình mầm non ý tưởng | nón, circle time, hoạt động mùa hè">
            <a:extLst>
              <a:ext uri="{FF2B5EF4-FFF2-40B4-BE49-F238E27FC236}">
                <a16:creationId xmlns:a16="http://schemas.microsoft.com/office/drawing/2014/main" id="{EF43A2C6-B73E-4FA3-8F28-C4D9F4B77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24" b="87879" l="6329" r="93460">
                        <a14:foregroundMark x1="10338" y1="11313" x2="25738" y2="6869"/>
                        <a14:foregroundMark x1="5696" y1="18586" x2="16034" y2="3030"/>
                        <a14:foregroundMark x1="16034" y1="3030" x2="26371" y2="7475"/>
                        <a14:foregroundMark x1="26371" y1="7475" x2="27848" y2="8687"/>
                        <a14:foregroundMark x1="5063" y1="8485" x2="6751" y2="20606"/>
                        <a14:foregroundMark x1="6751" y1="20606" x2="8017" y2="23030"/>
                        <a14:foregroundMark x1="10970" y1="40606" x2="21097" y2="36162"/>
                        <a14:foregroundMark x1="21097" y1="36162" x2="21097" y2="35354"/>
                        <a14:foregroundMark x1="32911" y1="34747" x2="40928" y2="44848"/>
                        <a14:foregroundMark x1="40928" y1="44848" x2="50844" y2="49091"/>
                        <a14:foregroundMark x1="50844" y1="49091" x2="51266" y2="48889"/>
                        <a14:foregroundMark x1="54641" y1="46061" x2="73840" y2="35354"/>
                        <a14:foregroundMark x1="59283" y1="15556" x2="62236" y2="5051"/>
                        <a14:foregroundMark x1="62236" y1="5051" x2="76160" y2="10707"/>
                        <a14:foregroundMark x1="76160" y1="10707" x2="89662" y2="9495"/>
                        <a14:foregroundMark x1="89662" y1="9495" x2="93460" y2="17374"/>
                        <a14:foregroundMark x1="67511" y1="35354" x2="74684" y2="45657"/>
                        <a14:foregroundMark x1="74684" y1="45657" x2="87342" y2="54545"/>
                        <a14:foregroundMark x1="82068" y1="50707" x2="87764" y2="56162"/>
                        <a14:foregroundMark x1="66456" y1="87879" x2="79325" y2="84646"/>
                        <a14:foregroundMark x1="11392" y1="86667" x2="18987" y2="86667"/>
                        <a14:foregroundMark x1="40928" y1="86465" x2="38397" y2="86667"/>
                        <a14:foregroundMark x1="20464" y1="33939" x2="27215" y2="321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147"/>
          <a:stretch/>
        </p:blipFill>
        <p:spPr bwMode="auto">
          <a:xfrm>
            <a:off x="2469931" y="1418897"/>
            <a:ext cx="7683062" cy="54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0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483476" y="346841"/>
            <a:ext cx="11130455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Phải dạy con về 4 vùng riêng tư trên cơ thể không ai được phép chạm vào">
            <a:extLst>
              <a:ext uri="{FF2B5EF4-FFF2-40B4-BE49-F238E27FC236}">
                <a16:creationId xmlns:a16="http://schemas.microsoft.com/office/drawing/2014/main" id="{0CEC181E-535C-4256-8FE5-85027D6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D4CFC5"/>
              </a:clrFrom>
              <a:clrTo>
                <a:srgbClr val="D4CFC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93" b="96006" l="58806" r="96477">
                        <a14:foregroundMark x1="74070" y1="5849" x2="80039" y2="8274"/>
                        <a14:foregroundMark x1="80039" y1="8274" x2="80431" y2="8274"/>
                        <a14:foregroundMark x1="74168" y1="4993" x2="79354" y2="5136"/>
                        <a14:foregroundMark x1="68982" y1="94437" x2="74266" y2="93581"/>
                        <a14:foregroundMark x1="83366" y1="95435" x2="87182" y2="93866"/>
                        <a14:foregroundMark x1="68689" y1="96291" x2="72016" y2="96291"/>
                        <a14:foregroundMark x1="95303" y1="59914" x2="96575" y2="60200"/>
                        <a14:foregroundMark x1="58806" y1="60485" x2="61057" y2="60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614"/>
          <a:stretch/>
        </p:blipFill>
        <p:spPr bwMode="auto">
          <a:xfrm>
            <a:off x="241737" y="2277655"/>
            <a:ext cx="1928107" cy="297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9E4B643-900C-4BF5-95D4-34C74116238E}"/>
              </a:ext>
            </a:extLst>
          </p:cNvPr>
          <p:cNvSpPr/>
          <p:nvPr/>
        </p:nvSpPr>
        <p:spPr>
          <a:xfrm>
            <a:off x="2169844" y="3461582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8" name="Picture 4" descr="10 câu nói bố mẹ nên thường xuyên nói với con | KAI PnL">
            <a:extLst>
              <a:ext uri="{FF2B5EF4-FFF2-40B4-BE49-F238E27FC236}">
                <a16:creationId xmlns:a16="http://schemas.microsoft.com/office/drawing/2014/main" id="{CEBCE88D-70DD-44AE-AA7F-B7BDDAF8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024" y="1917629"/>
            <a:ext cx="3270898" cy="327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F193316-F7F6-417F-9340-26745C13C941}"/>
              </a:ext>
            </a:extLst>
          </p:cNvPr>
          <p:cNvSpPr/>
          <p:nvPr/>
        </p:nvSpPr>
        <p:spPr>
          <a:xfrm>
            <a:off x="6610464" y="3461581"/>
            <a:ext cx="1098873" cy="337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70" name="Picture 6" descr="Khám Nhi Chung | Phòng Khám Nhi Họa Mi| TS.BS Bệnh viện Nhi TW Khám Trực  Tiếp">
            <a:extLst>
              <a:ext uri="{FF2B5EF4-FFF2-40B4-BE49-F238E27FC236}">
                <a16:creationId xmlns:a16="http://schemas.microsoft.com/office/drawing/2014/main" id="{59E2BD5A-EEA9-4ED0-9A40-D0BF1BAC6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879" y="2049135"/>
            <a:ext cx="4211528" cy="308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31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E56760-EB8B-4F37-A28B-6819B6812EDF}"/>
              </a:ext>
            </a:extLst>
          </p:cNvPr>
          <p:cNvSpPr/>
          <p:nvPr/>
        </p:nvSpPr>
        <p:spPr>
          <a:xfrm>
            <a:off x="2112580" y="225972"/>
            <a:ext cx="8245366" cy="935421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ình ảnh Mẹ Cậu Bé Tương Tác Tắm, Tắm, Con, Minh Vector và PNG với nền  trong suốt để tải xuống miễn phí">
            <a:extLst>
              <a:ext uri="{FF2B5EF4-FFF2-40B4-BE49-F238E27FC236}">
                <a16:creationId xmlns:a16="http://schemas.microsoft.com/office/drawing/2014/main" id="{498A0F1E-4C08-4781-BCCE-56B595C3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2580" y="1445752"/>
            <a:ext cx="8245366" cy="4820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9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y tắc 5 ngón tay để bảo vệ con an toàn - HỆ THỐNG TRƯỜNG MẦM NON QUỐC TẾ  SIK">
            <a:extLst>
              <a:ext uri="{FF2B5EF4-FFF2-40B4-BE49-F238E27FC236}">
                <a16:creationId xmlns:a16="http://schemas.microsoft.com/office/drawing/2014/main" id="{1FF51A03-91A3-43BB-9839-7A53829E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1"/>
            <a:ext cx="12192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51B482E7-7ACE-4DDE-9ACE-CCA7432B938F}"/>
              </a:ext>
            </a:extLst>
          </p:cNvPr>
          <p:cNvSpPr/>
          <p:nvPr/>
        </p:nvSpPr>
        <p:spPr>
          <a:xfrm>
            <a:off x="909802" y="171450"/>
            <a:ext cx="10510345" cy="94593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42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591C5C-C81E-4F89-BD16-FD47C036B4F1}"/>
              </a:ext>
            </a:extLst>
          </p:cNvPr>
          <p:cNvSpPr txBox="1"/>
          <p:nvPr/>
        </p:nvSpPr>
        <p:spPr>
          <a:xfrm>
            <a:off x="3373821" y="2217683"/>
            <a:ext cx="66845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ảnh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hay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nên</a:t>
            </a:r>
            <a:r>
              <a:rPr lang="en-US" sz="4000" b="1" dirty="0">
                <a:solidFill>
                  <a:srgbClr val="FF0000"/>
                </a:solidFill>
                <a:latin typeface="#9Slide03 IcielPanton Black" panose="00000A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446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ột Nụ Hôn Mẹ Cô Bé Hình ảnh | Định dạng hình ảnh PNG 400226506|  vn.lovepik.com">
            <a:extLst>
              <a:ext uri="{FF2B5EF4-FFF2-40B4-BE49-F238E27FC236}">
                <a16:creationId xmlns:a16="http://schemas.microsoft.com/office/drawing/2014/main" id="{129D3B4B-B1A5-4D03-8884-53884724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833" y1="53202" x2="69417" y2="54581"/>
                        <a14:foregroundMark x1="69417" y1="54581" x2="72083" y2="56059"/>
                        <a14:foregroundMark x1="64000" y1="48079" x2="80057" y2="59034"/>
                        <a14:foregroundMark x1="79439" y1="59729" x2="77250" y2="60099"/>
                        <a14:foregroundMark x1="78500" y1="75271" x2="86000" y2="80690"/>
                        <a14:foregroundMark x1="86000" y1="80690" x2="85917" y2="80887"/>
                        <a14:foregroundMark x1="82417" y1="72611" x2="87500" y2="79113"/>
                        <a14:backgroundMark x1="80250" y1="58818" x2="81417" y2="598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22" y="0"/>
            <a:ext cx="6471060" cy="547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343" y="4593019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8938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ình ảnh mặt cười đẹp dễ thương, cảm xúc ngập tràn!">
            <a:extLst>
              <a:ext uri="{FF2B5EF4-FFF2-40B4-BE49-F238E27FC236}">
                <a16:creationId xmlns:a16="http://schemas.microsoft.com/office/drawing/2014/main" id="{9CB48ACB-48A0-4831-A5EC-25D754217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1F0"/>
              </a:clrFrom>
              <a:clrTo>
                <a:srgbClr val="FFF1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74" y="2269216"/>
            <a:ext cx="2590315" cy="180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Sibling PNG Images With Transparent Background | Free Download On Lovepik">
            <a:extLst>
              <a:ext uri="{FF2B5EF4-FFF2-40B4-BE49-F238E27FC236}">
                <a16:creationId xmlns:a16="http://schemas.microsoft.com/office/drawing/2014/main" id="{B80B9B67-C7DF-4C01-91BB-E95031600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33" b="96000" l="3039" r="94475">
                        <a14:foregroundMark x1="7182" y1="42667" x2="8564" y2="47000"/>
                        <a14:foregroundMark x1="3039" y1="40000" x2="3867" y2="42667"/>
                        <a14:foregroundMark x1="36464" y1="90000" x2="38398" y2="95667"/>
                        <a14:foregroundMark x1="29558" y1="94333" x2="29558" y2="96000"/>
                        <a14:foregroundMark x1="34807" y1="60000" x2="38674" y2="58667"/>
                        <a14:foregroundMark x1="89503" y1="21333" x2="94751" y2="27333"/>
                        <a14:foregroundMark x1="66298" y1="8333" x2="69613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478" y="127819"/>
            <a:ext cx="7495571" cy="58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6E48060-17C9-4A6C-8199-88CD1C65F53E}"/>
              </a:ext>
            </a:extLst>
          </p:cNvPr>
          <p:cNvSpPr/>
          <p:nvPr/>
        </p:nvSpPr>
        <p:spPr>
          <a:xfrm>
            <a:off x="4887311" y="3799786"/>
            <a:ext cx="1208689" cy="554421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90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056" y="4927008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Kẻ Xấu Cho Con Kẹo Mút Hình ảnh | Định dạng hình ảnh PNG 400257597|  vn.lovepik.com">
            <a:extLst>
              <a:ext uri="{FF2B5EF4-FFF2-40B4-BE49-F238E27FC236}">
                <a16:creationId xmlns:a16="http://schemas.microsoft.com/office/drawing/2014/main" id="{69E4FAEB-40A1-4736-BD91-FFFCB9C54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56" b="93351" l="7326" r="93256">
                        <a14:foregroundMark x1="78953" y1="32580" x2="86163" y2="32447"/>
                        <a14:foregroundMark x1="86163" y1="32447" x2="86744" y2="32580"/>
                        <a14:foregroundMark x1="41395" y1="28191" x2="48721" y2="31383"/>
                        <a14:foregroundMark x1="48721" y1="31383" x2="48721" y2="31383"/>
                        <a14:foregroundMark x1="60814" y1="8644" x2="69302" y2="8644"/>
                        <a14:foregroundMark x1="69302" y1="8644" x2="69767" y2="8378"/>
                        <a14:foregroundMark x1="60698" y1="6649" x2="70233" y2="6649"/>
                        <a14:foregroundMark x1="62558" y1="12367" x2="66628" y2="18484"/>
                        <a14:foregroundMark x1="64070" y1="11170" x2="68605" y2="17819"/>
                        <a14:foregroundMark x1="68605" y1="17819" x2="69419" y2="18085"/>
                        <a14:foregroundMark x1="60814" y1="13564" x2="61628" y2="20878"/>
                        <a14:foregroundMark x1="61628" y1="20878" x2="64767" y2="19814"/>
                        <a14:foregroundMark x1="60116" y1="13564" x2="60116" y2="15293"/>
                        <a14:foregroundMark x1="70116" y1="4388" x2="71977" y2="13830"/>
                        <a14:foregroundMark x1="89884" y1="47473" x2="92791" y2="60771"/>
                        <a14:foregroundMark x1="90233" y1="38431" x2="93256" y2="48138"/>
                        <a14:foregroundMark x1="19535" y1="36303" x2="22326" y2="72207"/>
                        <a14:foregroundMark x1="12907" y1="64229" x2="11279" y2="78590"/>
                        <a14:foregroundMark x1="7326" y1="76463" x2="15698" y2="79255"/>
                        <a14:foregroundMark x1="16163" y1="93218" x2="18488" y2="93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8" y="0"/>
            <a:ext cx="6684132" cy="51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222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ỗi Buồn Cười Cảm Xúc Mặt - buồn png tải về - Miễn phí trong suốt Cảm Xúc  png Tải về.">
            <a:extLst>
              <a:ext uri="{FF2B5EF4-FFF2-40B4-BE49-F238E27FC236}">
                <a16:creationId xmlns:a16="http://schemas.microsoft.com/office/drawing/2014/main" id="{BCD43E3D-03E9-4961-8C0D-13F914A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5167" l="10000" r="90000">
                        <a14:foregroundMark x1="34667" y1="7167" x2="64000" y2="7667"/>
                        <a14:foregroundMark x1="42889" y1="3000" x2="55556" y2="3167"/>
                        <a14:foregroundMark x1="36444" y1="93000" x2="58556" y2="95167"/>
                        <a14:foregroundMark x1="58556" y1="95167" x2="62111" y2="93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57" y="1984704"/>
            <a:ext cx="2166444" cy="144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Protect Yourself Rules - Introduction - YouTube">
            <a:extLst>
              <a:ext uri="{FF2B5EF4-FFF2-40B4-BE49-F238E27FC236}">
                <a16:creationId xmlns:a16="http://schemas.microsoft.com/office/drawing/2014/main" id="{A6E471DF-4BD5-4A5B-ADF3-7463BFE92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62591"/>
            <a:ext cx="8111613" cy="462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317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ừ vựng tiếng Anh về bộ phận cơ thể người">
            <a:extLst>
              <a:ext uri="{FF2B5EF4-FFF2-40B4-BE49-F238E27FC236}">
                <a16:creationId xmlns:a16="http://schemas.microsoft.com/office/drawing/2014/main" id="{31FA7369-02EE-4A75-91BC-4C498F2921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389" l="8594" r="37578">
                        <a14:foregroundMark x1="18672" y1="94722" x2="21406" y2="91250"/>
                        <a14:foregroundMark x1="27031" y1="95278" x2="29063" y2="96389"/>
                        <a14:foregroundMark x1="9375" y1="22083" x2="8594" y2="28056"/>
                        <a14:foregroundMark x1="36797" y1="21250" x2="37578" y2="2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10" r="59716"/>
          <a:stretch/>
        </p:blipFill>
        <p:spPr bwMode="auto">
          <a:xfrm>
            <a:off x="5943599" y="2418080"/>
            <a:ext cx="2113281" cy="36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67121381-8B0D-4A3B-9C1F-2F43743A8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6ECDB"/>
              </a:clrFrom>
              <a:clrTo>
                <a:srgbClr val="F6EC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5" t="11385" r="59719" b="-565"/>
          <a:stretch/>
        </p:blipFill>
        <p:spPr bwMode="auto">
          <a:xfrm>
            <a:off x="3881120" y="2824481"/>
            <a:ext cx="1788160" cy="31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3">
            <a:extLst>
              <a:ext uri="{FF2B5EF4-FFF2-40B4-BE49-F238E27FC236}">
                <a16:creationId xmlns:a16="http://schemas.microsoft.com/office/drawing/2014/main" id="{54B7A5DF-81EB-4713-9A98-616A4663D1B6}"/>
              </a:ext>
            </a:extLst>
          </p:cNvPr>
          <p:cNvGrpSpPr/>
          <p:nvPr/>
        </p:nvGrpSpPr>
        <p:grpSpPr>
          <a:xfrm>
            <a:off x="0" y="3429000"/>
            <a:ext cx="6096000" cy="3429000"/>
            <a:chOff x="0" y="3429000"/>
            <a:chExt cx="6096000" cy="3429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6312A6-4080-41AC-8967-5380A4E42A1F}"/>
                </a:ext>
              </a:extLst>
            </p:cNvPr>
            <p:cNvSpPr/>
            <p:nvPr/>
          </p:nvSpPr>
          <p:spPr>
            <a:xfrm>
              <a:off x="0" y="3429000"/>
              <a:ext cx="6096000" cy="34290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2CC2BE-B818-4693-8F4E-E396FF634D81}"/>
                </a:ext>
              </a:extLst>
            </p:cNvPr>
            <p:cNvSpPr txBox="1"/>
            <p:nvPr/>
          </p:nvSpPr>
          <p:spPr>
            <a:xfrm>
              <a:off x="1336039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3</a:t>
              </a:r>
            </a:p>
          </p:txBody>
        </p:sp>
      </p:grpSp>
      <p:grpSp>
        <p:nvGrpSpPr>
          <p:cNvPr id="23" name="2">
            <a:extLst>
              <a:ext uri="{FF2B5EF4-FFF2-40B4-BE49-F238E27FC236}">
                <a16:creationId xmlns:a16="http://schemas.microsoft.com/office/drawing/2014/main" id="{65888D2C-BF21-4159-BEFE-BAC7CAEB1EFA}"/>
              </a:ext>
            </a:extLst>
          </p:cNvPr>
          <p:cNvGrpSpPr/>
          <p:nvPr/>
        </p:nvGrpSpPr>
        <p:grpSpPr>
          <a:xfrm>
            <a:off x="6096000" y="0"/>
            <a:ext cx="6096000" cy="3429000"/>
            <a:chOff x="6096000" y="0"/>
            <a:chExt cx="6096000" cy="3429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8D9BDA0-3529-4DAD-ADDF-821414E3FB1C}"/>
                </a:ext>
              </a:extLst>
            </p:cNvPr>
            <p:cNvSpPr/>
            <p:nvPr/>
          </p:nvSpPr>
          <p:spPr>
            <a:xfrm>
              <a:off x="6096000" y="0"/>
              <a:ext cx="6096000" cy="3429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070D73D-02B9-4DAE-AE07-48EB3C6A50C8}"/>
                </a:ext>
              </a:extLst>
            </p:cNvPr>
            <p:cNvSpPr txBox="1"/>
            <p:nvPr/>
          </p:nvSpPr>
          <p:spPr>
            <a:xfrm>
              <a:off x="7675880" y="129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2</a:t>
              </a:r>
            </a:p>
          </p:txBody>
        </p:sp>
      </p:grpSp>
      <p:grpSp>
        <p:nvGrpSpPr>
          <p:cNvPr id="14" name="1">
            <a:extLst>
              <a:ext uri="{FF2B5EF4-FFF2-40B4-BE49-F238E27FC236}">
                <a16:creationId xmlns:a16="http://schemas.microsoft.com/office/drawing/2014/main" id="{BB0BB2F7-312F-4D97-B47E-6595C96FB11B}"/>
              </a:ext>
            </a:extLst>
          </p:cNvPr>
          <p:cNvGrpSpPr/>
          <p:nvPr/>
        </p:nvGrpSpPr>
        <p:grpSpPr>
          <a:xfrm>
            <a:off x="0" y="0"/>
            <a:ext cx="6096000" cy="3429000"/>
            <a:chOff x="0" y="0"/>
            <a:chExt cx="6096000" cy="3429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42B204B-3FB8-4104-9D12-081940AE0258}"/>
                </a:ext>
              </a:extLst>
            </p:cNvPr>
            <p:cNvSpPr/>
            <p:nvPr/>
          </p:nvSpPr>
          <p:spPr>
            <a:xfrm>
              <a:off x="0" y="0"/>
              <a:ext cx="6096000" cy="34290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23D46F4-AB5B-42D8-8EAB-69BE1D788B40}"/>
                </a:ext>
              </a:extLst>
            </p:cNvPr>
            <p:cNvSpPr txBox="1"/>
            <p:nvPr/>
          </p:nvSpPr>
          <p:spPr>
            <a:xfrm>
              <a:off x="1264920" y="129451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1</a:t>
              </a:r>
            </a:p>
          </p:txBody>
        </p:sp>
      </p:grpSp>
      <p:grpSp>
        <p:nvGrpSpPr>
          <p:cNvPr id="24" name="4">
            <a:extLst>
              <a:ext uri="{FF2B5EF4-FFF2-40B4-BE49-F238E27FC236}">
                <a16:creationId xmlns:a16="http://schemas.microsoft.com/office/drawing/2014/main" id="{CDEF0865-51F7-4FF9-A153-FDFD1603C3E5}"/>
              </a:ext>
            </a:extLst>
          </p:cNvPr>
          <p:cNvGrpSpPr/>
          <p:nvPr/>
        </p:nvGrpSpPr>
        <p:grpSpPr>
          <a:xfrm>
            <a:off x="6096000" y="3429000"/>
            <a:ext cx="6096000" cy="3429000"/>
            <a:chOff x="6096000" y="3429000"/>
            <a:chExt cx="6096000" cy="3429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0AA52A-3F88-44CB-9DCC-BFF9C2F585FC}"/>
                </a:ext>
              </a:extLst>
            </p:cNvPr>
            <p:cNvSpPr/>
            <p:nvPr/>
          </p:nvSpPr>
          <p:spPr>
            <a:xfrm>
              <a:off x="6096000" y="3429000"/>
              <a:ext cx="6096000" cy="3429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86F7CD6-9EFF-40FE-9808-27A44EAC7AC9}"/>
                </a:ext>
              </a:extLst>
            </p:cNvPr>
            <p:cNvSpPr txBox="1"/>
            <p:nvPr/>
          </p:nvSpPr>
          <p:spPr>
            <a:xfrm>
              <a:off x="7741920" y="3558450"/>
              <a:ext cx="293624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 dirty="0"/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726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C84CD-4341-4854-87CC-42A33593F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84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4 Vùng riêng tư: Mẹ cần dạy trẻ biết tự bảo vệ an toàn cho mình | Thiên  Hương">
            <a:extLst>
              <a:ext uri="{FF2B5EF4-FFF2-40B4-BE49-F238E27FC236}">
                <a16:creationId xmlns:a16="http://schemas.microsoft.com/office/drawing/2014/main" id="{0A7A6F53-A853-4B51-8C0B-987BB03969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3"/>
          <a:stretch/>
        </p:blipFill>
        <p:spPr bwMode="auto">
          <a:xfrm>
            <a:off x="0" y="1660634"/>
            <a:ext cx="12192000" cy="51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15716326-A660-4C1D-9521-ECEA6BA854A0}"/>
              </a:ext>
            </a:extLst>
          </p:cNvPr>
          <p:cNvSpPr/>
          <p:nvPr/>
        </p:nvSpPr>
        <p:spPr>
          <a:xfrm>
            <a:off x="3105806" y="126124"/>
            <a:ext cx="6048703" cy="1639614"/>
          </a:xfrm>
          <a:prstGeom prst="cloud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668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8 lý do không nên nói tránh tên vùng kín khi dạy con về giới tính">
            <a:extLst>
              <a:ext uri="{FF2B5EF4-FFF2-40B4-BE49-F238E27FC236}">
                <a16:creationId xmlns:a16="http://schemas.microsoft.com/office/drawing/2014/main" id="{E8591AA3-DDED-49E4-8B0C-2D130C62F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ave 1">
            <a:extLst>
              <a:ext uri="{FF2B5EF4-FFF2-40B4-BE49-F238E27FC236}">
                <a16:creationId xmlns:a16="http://schemas.microsoft.com/office/drawing/2014/main" id="{1F2CBEFE-3010-4625-A00C-CEA881A156A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CD6404-DFA8-4E09-B4BC-7A7EAFFCD653}"/>
              </a:ext>
            </a:extLst>
          </p:cNvPr>
          <p:cNvSpPr/>
          <p:nvPr/>
        </p:nvSpPr>
        <p:spPr>
          <a:xfrm>
            <a:off x="2186152" y="4204138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B79AA0E-1A49-4818-8B65-B764FB9B04E0}"/>
              </a:ext>
            </a:extLst>
          </p:cNvPr>
          <p:cNvSpPr/>
          <p:nvPr/>
        </p:nvSpPr>
        <p:spPr>
          <a:xfrm>
            <a:off x="7898525" y="4277711"/>
            <a:ext cx="1870841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892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ddler front and back. Download a Free Preview or High Quality Adobe  Illustrator Ai, EPS, PDF and High… | Body preschool, House drawing for  kids, Baby illustration">
            <a:extLst>
              <a:ext uri="{FF2B5EF4-FFF2-40B4-BE49-F238E27FC236}">
                <a16:creationId xmlns:a16="http://schemas.microsoft.com/office/drawing/2014/main" id="{601423A0-B241-4C55-B472-221230706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EFF"/>
              </a:clrFrom>
              <a:clrTo>
                <a:srgbClr val="FC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4"/>
          <a:stretch/>
        </p:blipFill>
        <p:spPr bwMode="auto">
          <a:xfrm>
            <a:off x="2029318" y="945930"/>
            <a:ext cx="7682240" cy="59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ave 2">
            <a:extLst>
              <a:ext uri="{FF2B5EF4-FFF2-40B4-BE49-F238E27FC236}">
                <a16:creationId xmlns:a16="http://schemas.microsoft.com/office/drawing/2014/main" id="{999AA51C-3E3A-491D-894D-09CE0B1B0776}"/>
              </a:ext>
            </a:extLst>
          </p:cNvPr>
          <p:cNvSpPr/>
          <p:nvPr/>
        </p:nvSpPr>
        <p:spPr>
          <a:xfrm>
            <a:off x="966952" y="157654"/>
            <a:ext cx="10510345" cy="788276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E865552-73AF-4056-8152-4A1832AA8BB1}"/>
              </a:ext>
            </a:extLst>
          </p:cNvPr>
          <p:cNvSpPr/>
          <p:nvPr/>
        </p:nvSpPr>
        <p:spPr>
          <a:xfrm>
            <a:off x="2858814" y="3229303"/>
            <a:ext cx="1555531" cy="7147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3513C10-DE11-43E5-97FA-693336F6BBE3}"/>
              </a:ext>
            </a:extLst>
          </p:cNvPr>
          <p:cNvSpPr/>
          <p:nvPr/>
        </p:nvSpPr>
        <p:spPr>
          <a:xfrm>
            <a:off x="2701160" y="4282960"/>
            <a:ext cx="1902372" cy="8986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B7C44A-7159-4147-ABAF-6E041ED68AEB}"/>
              </a:ext>
            </a:extLst>
          </p:cNvPr>
          <p:cNvSpPr/>
          <p:nvPr/>
        </p:nvSpPr>
        <p:spPr>
          <a:xfrm>
            <a:off x="7215353" y="4282961"/>
            <a:ext cx="1902372" cy="10457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7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FAA1C5-745F-42DC-846B-E5396B006E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648"/>
            <a:ext cx="12192000" cy="567295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2B79B4-0FF5-42F2-94EF-8BD10DC650F1}"/>
              </a:ext>
            </a:extLst>
          </p:cNvPr>
          <p:cNvSpPr/>
          <p:nvPr/>
        </p:nvSpPr>
        <p:spPr>
          <a:xfrm>
            <a:off x="804041" y="105103"/>
            <a:ext cx="10583918" cy="935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  <p:pic>
        <p:nvPicPr>
          <p:cNvPr id="5122" name="Picture 2" descr="Đôi mắt tiết lộ gì về tính cách của bạn">
            <a:extLst>
              <a:ext uri="{FF2B5EF4-FFF2-40B4-BE49-F238E27FC236}">
                <a16:creationId xmlns:a16="http://schemas.microsoft.com/office/drawing/2014/main" id="{B5866FD3-3A49-4748-A177-DBF9C8689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D9FCF5"/>
              </a:clrFrom>
              <a:clrTo>
                <a:srgbClr val="D9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0" b="11694"/>
          <a:stretch/>
        </p:blipFill>
        <p:spPr bwMode="auto">
          <a:xfrm>
            <a:off x="1662605" y="3585968"/>
            <a:ext cx="2762250" cy="8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remium Vector | Slightly ajar mouth with bright red glossy lips isolated  on white background. pretty symbol of love, kiss, passion and desire.  glamorous romantic design element. comics cartoon vector illustration.">
            <a:extLst>
              <a:ext uri="{FF2B5EF4-FFF2-40B4-BE49-F238E27FC236}">
                <a16:creationId xmlns:a16="http://schemas.microsoft.com/office/drawing/2014/main" id="{20F461EA-B011-4D07-A243-AAD5B248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855" y="3199403"/>
            <a:ext cx="2912933" cy="16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ường tình cảm">
            <a:extLst>
              <a:ext uri="{FF2B5EF4-FFF2-40B4-BE49-F238E27FC236}">
                <a16:creationId xmlns:a16="http://schemas.microsoft.com/office/drawing/2014/main" id="{B9F8EBAE-19BB-49AA-82D5-9A2898F9E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1" y="3029525"/>
            <a:ext cx="2896476" cy="162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235C63FF-197F-48E9-B5D4-F9887D4C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162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9382BDB0-4E04-4DE2-9F35-417238E4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753" y="2861360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ình ảnh Dấu Nhân Biểu Tượng Số Học Biểu, Biểu Tượng, Dấu Nhân, Biểu miễn  phí tải tập tin PNG PSDComment và Vector">
            <a:extLst>
              <a:ext uri="{FF2B5EF4-FFF2-40B4-BE49-F238E27FC236}">
                <a16:creationId xmlns:a16="http://schemas.microsoft.com/office/drawing/2014/main" id="{7BC4563A-9993-44D3-B55B-C39F5599D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610" y="2837711"/>
            <a:ext cx="2517136" cy="251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7166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Phim Hoạt Hình Cha Cha Và Con Cha Gió Cường điệu Cường điệu, điệu,  Bồn Tắm, Ngôi Sao miễn phí tải tập tin PNG PSDComment và Vector">
            <a:extLst>
              <a:ext uri="{FF2B5EF4-FFF2-40B4-BE49-F238E27FC236}">
                <a16:creationId xmlns:a16="http://schemas.microsoft.com/office/drawing/2014/main" id="{A4C8C534-A09C-444E-BBE9-A41E34E9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6" y="3429000"/>
            <a:ext cx="6211614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remium Vector | Mother washing baby in small bathtub">
            <a:extLst>
              <a:ext uri="{FF2B5EF4-FFF2-40B4-BE49-F238E27FC236}">
                <a16:creationId xmlns:a16="http://schemas.microsoft.com/office/drawing/2014/main" id="{27FB4B6D-D8B7-41FE-8AC8-FE0A2BDF0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5" y="0"/>
            <a:ext cx="5864772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C6B4FC-CD8A-450C-8564-62E64CD40827}"/>
              </a:ext>
            </a:extLst>
          </p:cNvPr>
          <p:cNvSpPr/>
          <p:nvPr/>
        </p:nvSpPr>
        <p:spPr>
          <a:xfrm>
            <a:off x="6947339" y="1063844"/>
            <a:ext cx="4866290" cy="4730312"/>
          </a:xfrm>
          <a:prstGeom prst="roundRect">
            <a:avLst/>
          </a:prstGeom>
          <a:solidFill>
            <a:srgbClr val="00B0F0">
              <a:alpha val="7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35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ung tâm Bác sĩ gia đình Hà Nội - Thông tin về dịch vụ và bảng giá">
            <a:extLst>
              <a:ext uri="{FF2B5EF4-FFF2-40B4-BE49-F238E27FC236}">
                <a16:creationId xmlns:a16="http://schemas.microsoft.com/office/drawing/2014/main" id="{66EC7A50-7F61-468E-9223-FFE81EBE5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0" y="2977056"/>
            <a:ext cx="4918841" cy="3272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ô giáo gửi ảnh con gái 4 tuổi trong nhà vệ sinh, người mẹ tức giận vì nhìn  thấy chuyện vô lý">
            <a:extLst>
              <a:ext uri="{FF2B5EF4-FFF2-40B4-BE49-F238E27FC236}">
                <a16:creationId xmlns:a16="http://schemas.microsoft.com/office/drawing/2014/main" id="{7E211728-372A-4047-AE82-2C9DB3574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7" b="28890"/>
          <a:stretch/>
        </p:blipFill>
        <p:spPr bwMode="auto">
          <a:xfrm>
            <a:off x="6595704" y="2977056"/>
            <a:ext cx="5049758" cy="3210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12EA816-4EFE-49FB-83F4-BCBBDC40B277}"/>
              </a:ext>
            </a:extLst>
          </p:cNvPr>
          <p:cNvSpPr/>
          <p:nvPr/>
        </p:nvSpPr>
        <p:spPr>
          <a:xfrm>
            <a:off x="110821" y="1232339"/>
            <a:ext cx="4587304" cy="1639613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054B9-5268-4073-95DE-6EB7435C8A50}"/>
              </a:ext>
            </a:extLst>
          </p:cNvPr>
          <p:cNvSpPr txBox="1"/>
          <p:nvPr/>
        </p:nvSpPr>
        <p:spPr>
          <a:xfrm>
            <a:off x="304800" y="238788"/>
            <a:ext cx="116980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27BEC71-8543-4961-A455-2263E5A39C62}"/>
              </a:ext>
            </a:extLst>
          </p:cNvPr>
          <p:cNvSpPr/>
          <p:nvPr/>
        </p:nvSpPr>
        <p:spPr>
          <a:xfrm>
            <a:off x="6768662" y="1232338"/>
            <a:ext cx="4755932" cy="1639613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67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ục Kiểm Tra Chính Tả - Bộ Kiểm Định Chất Lượng Ngôn Ngữ - Dấu chấm hỏi  (?), còn gọi là dấu hỏi chấm, dấu hỏi, là một trong các dấu kết">
            <a:extLst>
              <a:ext uri="{FF2B5EF4-FFF2-40B4-BE49-F238E27FC236}">
                <a16:creationId xmlns:a16="http://schemas.microsoft.com/office/drawing/2014/main" id="{D7CA8CCD-2CD7-4660-82D2-6F831C271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3F3F7"/>
              </a:clrFrom>
              <a:clrTo>
                <a:srgbClr val="83F3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72" b="95628" l="9455" r="89455">
                        <a14:foregroundMark x1="40727" y1="10383" x2="55273" y2="12568"/>
                        <a14:foregroundMark x1="42909" y1="5464" x2="55636" y2="5464"/>
                        <a14:foregroundMark x1="46545" y1="85246" x2="52364" y2="90164"/>
                        <a14:foregroundMark x1="47636" y1="95082" x2="45818" y2="956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2" y="3576967"/>
            <a:ext cx="3232634" cy="215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8EABC8-0BD3-4FF0-AAC8-0229105C3917}"/>
              </a:ext>
            </a:extLst>
          </p:cNvPr>
          <p:cNvSpPr txBox="1"/>
          <p:nvPr/>
        </p:nvSpPr>
        <p:spPr>
          <a:xfrm>
            <a:off x="1492470" y="1920444"/>
            <a:ext cx="591732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59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BF04E8AF-DD38-40C9-8A14-6FE7C5F51657}"/>
  <p:tag name="ISPRING_RESOURCE_FOLDER" val="C:\Users\DELL\Downloads\Ky nang bao ve vung rieng tu\"/>
  <p:tag name="ISPRING_PRESENTATION_PATH" val="C:\Users\DELL\Downloads\Ky nang bao ve vung rieng tu.pptx"/>
  <p:tag name="ISPRING_PROJECT_VERSION" val="9.3"/>
  <p:tag name="ISPRING_SCREEN_RECS_UPDATED" val="C:\Users\DELL\Downloads\Ky nang bao ve vung rieng tu\"/>
  <p:tag name="ISPRING_PRESENTATION_INFO_2" val="&lt;?xml version=&quot;1.0&quot; encoding=&quot;UTF-8&quot; standalone=&quot;no&quot; ?&gt;&#10;&lt;presentation2&gt;&#10;&#10;  &lt;slides&gt;&#10;    &lt;slide id=&quot;{B6D7911A-268F-4973-BFA9-678640A52521}&quot; pptId=&quot;257&quot;/&gt;&#10;    &lt;slide id=&quot;{F39110C3-4240-4591-B2FA-A67D52C6001B}&quot; pptId=&quot;258&quot;/&gt;&#10;    &lt;slide id=&quot;{6BB2EA91-BF22-4B43-A74B-15921D3A4AE9}&quot; pptId=&quot;259&quot;/&gt;&#10;    &lt;slide id=&quot;{7E0104E5-152E-4175-B32B-3A7B611B878B}&quot; pptId=&quot;260&quot;/&gt;&#10;    &lt;slide id=&quot;{7B4F417B-F1F4-4C04-BDBC-96C99F6DB478}&quot; pptId=&quot;262&quot;/&gt;&#10;    &lt;slide id=&quot;{E043B615-349A-4104-81F3-444BC6F20B5B}&quot; pptId=&quot;263&quot;/&gt;&#10;    &lt;slide id=&quot;{344E2DF7-DA55-4046-947E-5D4AC866C25F}&quot; pptId=&quot;264&quot;/&gt;&#10;    &lt;slide id=&quot;{52DF978E-42B7-4F61-B235-4E74772BF51B}&quot; pptId=&quot;265&quot;/&gt;&#10;    &lt;slide id=&quot;{0623F312-C75F-4C6C-B6C0-F474D20CB7D2}&quot; pptId=&quot;266&quot;/&gt;&#10;    &lt;slide id=&quot;{AF5469E1-0C78-4297-AB5D-EE3DCB131566}&quot; pptId=&quot;267&quot;/&gt;&#10;    &lt;slide id=&quot;{CD0BAD7F-0183-44A3-AFA2-3BF3BCCB544E}&quot; pptId=&quot;269&quot;/&gt;&#10;    &lt;slide id=&quot;{EDF4FB0A-D180-4AB2-AE89-1CA72A27C3EA}&quot; pptId=&quot;270&quot;/&gt;&#10;    &lt;slide id=&quot;{2CF42767-D6BD-45D1-8B75-DDE8D29C12A1}&quot; pptId=&quot;272&quot;/&gt;&#10;    &lt;slide id=&quot;{7C1E17C0-3E12-4417-8BB7-89F0D5BC14DA}&quot; pptId=&quot;278&quot;/&gt;&#10;    &lt;slide id=&quot;{673C64FD-3C66-4C8B-8C53-03EDD10AB480}&quot; pptId=&quot;273&quot;/&gt;&#10;    &lt;slide id=&quot;{7A3149AA-1DEE-41DC-96EB-44D90F90F61E}&quot; pptId=&quot;271&quot;/&gt;&#10;    &lt;slide id=&quot;{7941D6FC-21B0-4F9E-B1FA-631E9013B9B4}&quot; pptId=&quot;274&quot;/&gt;&#10;    &lt;slide id=&quot;{CB7A6E0E-FF06-4D4C-A39F-934F628BA3A2}&quot; pptId=&quot;275&quot;/&gt;&#10;    &lt;slide id=&quot;{E4DA13B5-F1AC-4AE4-A2DE-3C03EE80F998}&quot; pptId=&quot;277&quot;/&gt;&#10;    &lt;slide id=&quot;{12C8A408-EB2F-41AB-8A81-38C10E0898A0}&quot; pptId=&quot;276&quot;/&gt;&#10;  &lt;/slides&gt;&#10;&#10;  &lt;narration&gt;&#10;    &lt;audioTracks&gt;&#10;      &lt;audioTrack muted=&quot;false&quot; name=&quot;Audio 1&quot; resource=&quot;6fc6b116&quot; slideId=&quot;{B6D7911A-268F-4973-BFA9-678640A52521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F5469E1-0C78-4297-AB5D-EE3DCB131566}"/>
  <p:tag name="GENSWF_ADVANCE_TIME" val="5.000"/>
  <p:tag name="TIMING" val="|0.001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D0BAD7F-0183-44A3-AFA2-3BF3BCCB544E}"/>
  <p:tag name="GENSWF_ADVANCE_TIME" val="5.000"/>
  <p:tag name="TIMING" val="|0.001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DF4FB0A-D180-4AB2-AE89-1CA72A27C3EA}"/>
  <p:tag name="GENSWF_ADVANCE_TIME" val="5.000"/>
  <p:tag name="TIMING" val="|0.001|1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CF42767-D6BD-45D1-8B75-DDE8D29C12A1}"/>
  <p:tag name="GENSWF_ADVANCE_TIME" val="5.000"/>
  <p:tag name="TIMING" val="|0.001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C1E17C0-3E12-4417-8BB7-89F0D5BC14DA}"/>
  <p:tag name="GENSWF_ADVANCE_TIME" val="5.000"/>
  <p:tag name="TIMING" val="|0.001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73C64FD-3C66-4C8B-8C53-03EDD10AB480}"/>
  <p:tag name="GENSWF_ADVANCE_TIME" val="5.000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A3149AA-1DEE-41DC-96EB-44D90F90F61E}"/>
  <p:tag name="GENSWF_ADVANCE_TIME" val="5.000"/>
  <p:tag name="TIMING" val="|0.001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941D6FC-21B0-4F9E-B1FA-631E9013B9B4}"/>
  <p:tag name="GENSWF_ADVANCE_TIME" val="5.000"/>
  <p:tag name="TIMING" val="|0.001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B7A6E0E-FF06-4D4C-A39F-934F628BA3A2}"/>
  <p:tag name="GENSWF_ADVANCE_TIME" val="5.000"/>
  <p:tag name="TIMING" val="|0.001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4DA13B5-F1AC-4AE4-A2DE-3C03EE80F998}"/>
  <p:tag name="GENSWF_ADVANCE_TIME" val="5.000"/>
  <p:tag name="TIMING" val="|0.001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F39110C3-4240-4591-B2FA-A67D52C6001B}"/>
  <p:tag name="GENSWF_ADVANCE_TIME" val="5.000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6BB2EA91-BF22-4B43-A74B-15921D3A4AE9}"/>
  <p:tag name="GENSWF_ADVANCE_TIME" val="5.000"/>
  <p:tag name="TIMING" val="|0.001|0.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E0104E5-152E-4175-B32B-3A7B611B878B}"/>
  <p:tag name="GENSWF_ADVANCE_TIME" val="5.000"/>
  <p:tag name="TIMING" val="|0.001|0.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B4F417B-F1F4-4C04-BDBC-96C99F6DB478}"/>
  <p:tag name="GENSWF_ADVANCE_TIME" val="5.000"/>
  <p:tag name="TIMING" val="|0.001|0.5|0.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043B615-349A-4104-81F3-444BC6F20B5B}"/>
  <p:tag name="GENSWF_ADVANCE_TIME" val="5.000"/>
  <p:tag name="TIMING" val="|0.001|0.001|0.001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44E2DF7-DA55-4046-947E-5D4AC866C25F}"/>
  <p:tag name="GENSWF_ADVANCE_TIME" val="5.000"/>
  <p:tag name="TIMING" val="|0.001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2DF978E-42B7-4F61-B235-4E74772BF51B}"/>
  <p:tag name="GENSWF_ADVANCE_TIME" val="5.000"/>
  <p:tag name="TIMING" val="|0.001|0.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623F312-C75F-4C6C-B6C0-F474D20CB7D2}"/>
  <p:tag name="GENSWF_ADVANCE_TIME" val="5.000"/>
  <p:tag name="TIMING" val="|0.001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306</Words>
  <Application>Microsoft Office PowerPoint</Application>
  <PresentationFormat>Widescreen</PresentationFormat>
  <Paragraphs>42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#9Slide03 IcielPanton Black</vt:lpstr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38</cp:revision>
  <dcterms:created xsi:type="dcterms:W3CDTF">2022-03-26T06:54:24Z</dcterms:created>
  <dcterms:modified xsi:type="dcterms:W3CDTF">2024-09-09T02:59:02Z</dcterms:modified>
</cp:coreProperties>
</file>