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Kurale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Baloo Thambi" charset="0"/>
      <p:regular r:id="rId14"/>
    </p:embeddedFont>
    <p:embeddedFont>
      <p:font typeface="DejaVu Serif Bold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1" d="100"/>
          <a:sy n="61" d="100"/>
        </p:scale>
        <p:origin x="-44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sv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16.png"/><Relationship Id="rId10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459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77607" y="675143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3924" y="862403"/>
            <a:ext cx="15240152" cy="8562194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116852" y="1696262"/>
            <a:ext cx="12067213" cy="6686783"/>
            <a:chOff x="0" y="0"/>
            <a:chExt cx="2850029" cy="15792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0029" cy="1579282"/>
            </a:xfrm>
            <a:custGeom>
              <a:avLst/>
              <a:gdLst/>
              <a:ahLst/>
              <a:cxnLst/>
              <a:rect l="l" t="t" r="r" b="b"/>
              <a:pathLst>
                <a:path w="2850029" h="1579282">
                  <a:moveTo>
                    <a:pt x="32720" y="0"/>
                  </a:moveTo>
                  <a:lnTo>
                    <a:pt x="2817309" y="0"/>
                  </a:lnTo>
                  <a:cubicBezTo>
                    <a:pt x="2835380" y="0"/>
                    <a:pt x="2850029" y="14649"/>
                    <a:pt x="2850029" y="32720"/>
                  </a:cubicBezTo>
                  <a:lnTo>
                    <a:pt x="2850029" y="1546562"/>
                  </a:lnTo>
                  <a:cubicBezTo>
                    <a:pt x="2850029" y="1564633"/>
                    <a:pt x="2835380" y="1579282"/>
                    <a:pt x="2817309" y="1579282"/>
                  </a:cubicBezTo>
                  <a:lnTo>
                    <a:pt x="32720" y="1579282"/>
                  </a:lnTo>
                  <a:cubicBezTo>
                    <a:pt x="14649" y="1579282"/>
                    <a:pt x="0" y="1564633"/>
                    <a:pt x="0" y="1546562"/>
                  </a:cubicBezTo>
                  <a:lnTo>
                    <a:pt x="0" y="32720"/>
                  </a:lnTo>
                  <a:cubicBezTo>
                    <a:pt x="0" y="14649"/>
                    <a:pt x="14649" y="0"/>
                    <a:pt x="32720" y="0"/>
                  </a:cubicBezTo>
                  <a:close/>
                </a:path>
              </a:pathLst>
            </a:custGeom>
            <a:solidFill>
              <a:srgbClr val="EFF1E7"/>
            </a:solidFill>
            <a:ln w="76200" cap="rnd">
              <a:solidFill>
                <a:srgbClr val="483A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0029" cy="1617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75441" y="6650337"/>
            <a:ext cx="5537118" cy="899611"/>
            <a:chOff x="0" y="0"/>
            <a:chExt cx="1458336" cy="2369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18977" y="6210298"/>
            <a:ext cx="9343879" cy="1190527"/>
            <a:chOff x="-61056" y="-142917"/>
            <a:chExt cx="1545323" cy="313555"/>
          </a:xfrm>
        </p:grpSpPr>
        <p:sp>
          <p:nvSpPr>
            <p:cNvPr id="12" name="Freeform 12"/>
            <p:cNvSpPr/>
            <p:nvPr/>
          </p:nvSpPr>
          <p:spPr>
            <a:xfrm>
              <a:off x="-61056" y="-142917"/>
              <a:ext cx="1545323" cy="313555"/>
            </a:xfrm>
            <a:custGeom>
              <a:avLst/>
              <a:gdLst/>
              <a:ahLst/>
              <a:cxnLst/>
              <a:rect l="l" t="t" r="r" b="b"/>
              <a:pathLst>
                <a:path w="1403142" h="170638">
                  <a:moveTo>
                    <a:pt x="15985" y="0"/>
                  </a:moveTo>
                  <a:lnTo>
                    <a:pt x="1387157" y="0"/>
                  </a:lnTo>
                  <a:cubicBezTo>
                    <a:pt x="1395986" y="0"/>
                    <a:pt x="1403142" y="7157"/>
                    <a:pt x="1403142" y="15985"/>
                  </a:cubicBezTo>
                  <a:lnTo>
                    <a:pt x="1403142" y="154653"/>
                  </a:lnTo>
                  <a:cubicBezTo>
                    <a:pt x="1403142" y="163481"/>
                    <a:pt x="1395986" y="170638"/>
                    <a:pt x="1387157" y="170638"/>
                  </a:cubicBezTo>
                  <a:lnTo>
                    <a:pt x="15985" y="170638"/>
                  </a:lnTo>
                  <a:cubicBezTo>
                    <a:pt x="7157" y="170638"/>
                    <a:pt x="0" y="163481"/>
                    <a:pt x="0" y="154653"/>
                  </a:cubicBezTo>
                  <a:lnTo>
                    <a:pt x="0" y="15985"/>
                  </a:lnTo>
                  <a:cubicBezTo>
                    <a:pt x="0" y="7157"/>
                    <a:pt x="7157" y="0"/>
                    <a:pt x="15985" y="0"/>
                  </a:cubicBezTo>
                  <a:close/>
                </a:path>
              </a:pathLst>
            </a:custGeom>
            <a:solidFill>
              <a:srgbClr val="C0D494"/>
            </a:solidFill>
            <a:ln w="38100" cap="sq">
              <a:solidFill>
                <a:srgbClr val="483A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03142" cy="20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07213">
            <a:off x="13415644" y="960899"/>
            <a:ext cx="2361233" cy="2905320"/>
          </a:xfrm>
          <a:custGeom>
            <a:avLst/>
            <a:gdLst/>
            <a:ahLst/>
            <a:cxnLst/>
            <a:rect l="l" t="t" r="r" b="b"/>
            <a:pathLst>
              <a:path w="2361233" h="2905320">
                <a:moveTo>
                  <a:pt x="0" y="0"/>
                </a:moveTo>
                <a:lnTo>
                  <a:pt x="2361233" y="0"/>
                </a:lnTo>
                <a:lnTo>
                  <a:pt x="2361233" y="2905320"/>
                </a:lnTo>
                <a:lnTo>
                  <a:pt x="0" y="2905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37199" y="3086100"/>
            <a:ext cx="3981069" cy="4114800"/>
          </a:xfrm>
          <a:custGeom>
            <a:avLst/>
            <a:gdLst/>
            <a:ahLst/>
            <a:cxnLst/>
            <a:rect l="l" t="t" r="r" b="b"/>
            <a:pathLst>
              <a:path w="3981069" h="4114800">
                <a:moveTo>
                  <a:pt x="0" y="0"/>
                </a:moveTo>
                <a:lnTo>
                  <a:pt x="3981069" y="0"/>
                </a:lnTo>
                <a:lnTo>
                  <a:pt x="3981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52993" y="35615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046409" y="7076881"/>
            <a:ext cx="2441391" cy="2507205"/>
          </a:xfrm>
          <a:custGeom>
            <a:avLst/>
            <a:gdLst/>
            <a:ahLst/>
            <a:cxnLst/>
            <a:rect l="l" t="t" r="r" b="b"/>
            <a:pathLst>
              <a:path w="2441391" h="2507205">
                <a:moveTo>
                  <a:pt x="0" y="0"/>
                </a:moveTo>
                <a:lnTo>
                  <a:pt x="2441391" y="0"/>
                </a:lnTo>
                <a:lnTo>
                  <a:pt x="2441391" y="2507206"/>
                </a:lnTo>
                <a:lnTo>
                  <a:pt x="0" y="25072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77266" y="6650337"/>
            <a:ext cx="2066254" cy="2195224"/>
          </a:xfrm>
          <a:custGeom>
            <a:avLst/>
            <a:gdLst/>
            <a:ahLst/>
            <a:cxnLst/>
            <a:rect l="l" t="t" r="r" b="b"/>
            <a:pathLst>
              <a:path w="2066254" h="2195224">
                <a:moveTo>
                  <a:pt x="0" y="0"/>
                </a:moveTo>
                <a:lnTo>
                  <a:pt x="2066255" y="0"/>
                </a:lnTo>
                <a:lnTo>
                  <a:pt x="2066255" y="2195224"/>
                </a:lnTo>
                <a:lnTo>
                  <a:pt x="0" y="219522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620547" y="3467100"/>
            <a:ext cx="7046905" cy="117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9"/>
              </a:lnSpc>
            </a:pPr>
            <a:r>
              <a:rPr lang="en-US" sz="5400" dirty="0">
                <a:solidFill>
                  <a:srgbClr val="274600"/>
                </a:solidFill>
                <a:latin typeface="Baloo Thambi"/>
                <a:ea typeface="Baloo Thambi"/>
                <a:cs typeface="Baloo Thambi"/>
                <a:sym typeface="Baloo Thambi"/>
              </a:rPr>
              <a:t>NHẬN BIẾT PHÂN BIỆT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24459" y="6753003"/>
            <a:ext cx="9039080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72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Nhận</a:t>
            </a:r>
            <a:r>
              <a:rPr lang="en-US" sz="72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biết</a:t>
            </a:r>
            <a:r>
              <a:rPr lang="en-US" sz="72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màu</a:t>
            </a:r>
            <a:r>
              <a:rPr lang="en-US" sz="8000" dirty="0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Baloo Thambi"/>
                <a:ea typeface="Baloo Thambi"/>
                <a:cs typeface="Baloo Thambi"/>
                <a:sym typeface="Baloo Thambi"/>
              </a:rPr>
              <a:t>vàng</a:t>
            </a:r>
            <a:endParaRPr lang="en-US" sz="8000" dirty="0">
              <a:solidFill>
                <a:srgbClr val="FFFF00"/>
              </a:solidFill>
              <a:latin typeface="Baloo Thambi"/>
              <a:ea typeface="Baloo Thambi"/>
              <a:cs typeface="Baloo Thambi"/>
              <a:sym typeface="Baloo Thamb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0222" y="2171700"/>
            <a:ext cx="522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TRƯỜNG MẦM NON CHIM ÉN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95725" y="7559157"/>
            <a:ext cx="2448594" cy="2386266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53978" y="7559157"/>
            <a:ext cx="2267301" cy="2339617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7"/>
                </a:lnTo>
                <a:lnTo>
                  <a:pt x="0" y="2339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70236" y="3597576"/>
            <a:ext cx="12583742" cy="680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5391">
                <a:solidFill>
                  <a:srgbClr val="483A00"/>
                </a:solidFill>
                <a:latin typeface="Kurale"/>
                <a:ea typeface="Kurale"/>
                <a:cs typeface="Kurale"/>
                <a:sym typeface="Kurale"/>
              </a:rPr>
              <a:t>Cô cho trẻ hát bài “Em búp bê”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44326" y="3464226"/>
            <a:ext cx="2452532" cy="2839774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75959" y="3146830"/>
            <a:ext cx="2612041" cy="2602543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1" y="0"/>
                </a:lnTo>
                <a:lnTo>
                  <a:pt x="2612041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28727" y="1443282"/>
            <a:ext cx="12066761" cy="119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</a:pPr>
            <a:r>
              <a:rPr lang="en-US" sz="9466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1.ỔN ĐỊNH TỔ CHỨC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471122" y="4351664"/>
            <a:ext cx="4646315" cy="4646315"/>
          </a:xfrm>
          <a:custGeom>
            <a:avLst/>
            <a:gdLst/>
            <a:ahLst/>
            <a:cxnLst/>
            <a:rect l="l" t="t" r="r" b="b"/>
            <a:pathLst>
              <a:path w="4646315" h="4646315">
                <a:moveTo>
                  <a:pt x="0" y="0"/>
                </a:moveTo>
                <a:lnTo>
                  <a:pt x="4646316" y="0"/>
                </a:lnTo>
                <a:lnTo>
                  <a:pt x="4646316" y="4646316"/>
                </a:lnTo>
                <a:lnTo>
                  <a:pt x="0" y="46463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928" y="3045469"/>
            <a:ext cx="772269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*Qủa bóng màu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785303" y="444193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8981" y="3088984"/>
            <a:ext cx="803374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 Hình tròn màu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961458" y="4175045"/>
            <a:ext cx="5165884" cy="5305144"/>
          </a:xfrm>
          <a:custGeom>
            <a:avLst/>
            <a:gdLst/>
            <a:ahLst/>
            <a:cxnLst/>
            <a:rect l="l" t="t" r="r" b="b"/>
            <a:pathLst>
              <a:path w="5165884" h="5305144">
                <a:moveTo>
                  <a:pt x="0" y="0"/>
                </a:moveTo>
                <a:lnTo>
                  <a:pt x="5165884" y="0"/>
                </a:lnTo>
                <a:lnTo>
                  <a:pt x="5165884" y="5305144"/>
                </a:lnTo>
                <a:lnTo>
                  <a:pt x="0" y="5305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2.PHƯƠNG PHÁP HÌNH THỨC TỔ CHỨC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9706" y="3088512"/>
            <a:ext cx="768429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83A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*Bông hoa màu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75147" y="4389185"/>
            <a:ext cx="1915795" cy="2425057"/>
          </a:xfrm>
          <a:custGeom>
            <a:avLst/>
            <a:gdLst/>
            <a:ahLst/>
            <a:cxnLst/>
            <a:rect l="l" t="t" r="r" b="b"/>
            <a:pathLst>
              <a:path w="1915795" h="2425057">
                <a:moveTo>
                  <a:pt x="0" y="0"/>
                </a:moveTo>
                <a:lnTo>
                  <a:pt x="1915795" y="0"/>
                </a:lnTo>
                <a:lnTo>
                  <a:pt x="1915795" y="2425057"/>
                </a:lnTo>
                <a:lnTo>
                  <a:pt x="0" y="2425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50234" y="4739912"/>
            <a:ext cx="1892259" cy="2190748"/>
          </a:xfrm>
          <a:custGeom>
            <a:avLst/>
            <a:gdLst/>
            <a:ahLst/>
            <a:cxnLst/>
            <a:rect l="l" t="t" r="r" b="b"/>
            <a:pathLst>
              <a:path w="1892259" h="2190748">
                <a:moveTo>
                  <a:pt x="0" y="0"/>
                </a:moveTo>
                <a:lnTo>
                  <a:pt x="1892259" y="0"/>
                </a:lnTo>
                <a:lnTo>
                  <a:pt x="1892259" y="2190748"/>
                </a:lnTo>
                <a:lnTo>
                  <a:pt x="0" y="21907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22871" y="3814554"/>
            <a:ext cx="2796905" cy="3574320"/>
          </a:xfrm>
          <a:custGeom>
            <a:avLst/>
            <a:gdLst/>
            <a:ahLst/>
            <a:cxnLst/>
            <a:rect l="l" t="t" r="r" b="b"/>
            <a:pathLst>
              <a:path w="2796905" h="3574320">
                <a:moveTo>
                  <a:pt x="0" y="0"/>
                </a:moveTo>
                <a:lnTo>
                  <a:pt x="2796905" y="0"/>
                </a:lnTo>
                <a:lnTo>
                  <a:pt x="2796905" y="3574319"/>
                </a:lnTo>
                <a:lnTo>
                  <a:pt x="0" y="3574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48975" y="4389185"/>
            <a:ext cx="3794821" cy="2793937"/>
          </a:xfrm>
          <a:custGeom>
            <a:avLst/>
            <a:gdLst/>
            <a:ahLst/>
            <a:cxnLst/>
            <a:rect l="l" t="t" r="r" b="b"/>
            <a:pathLst>
              <a:path w="3794821" h="2793937">
                <a:moveTo>
                  <a:pt x="0" y="0"/>
                </a:moveTo>
                <a:lnTo>
                  <a:pt x="3794821" y="0"/>
                </a:lnTo>
                <a:lnTo>
                  <a:pt x="3794821" y="2793937"/>
                </a:lnTo>
                <a:lnTo>
                  <a:pt x="0" y="27939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37240" y="1650034"/>
            <a:ext cx="12066761" cy="57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4"/>
              </a:lnSpc>
            </a:pPr>
            <a:r>
              <a:rPr lang="en-US" sz="44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*TRÒ CHƠI : CHỌN QUÀ SINH NHẬT CHO BÚP BÊ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0418" y="1143304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37240" y="1688134"/>
            <a:ext cx="12066761" cy="6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5267">
                <a:solidFill>
                  <a:srgbClr val="483A00"/>
                </a:solidFill>
                <a:latin typeface="Baloo Thambi"/>
                <a:ea typeface="Baloo Thambi"/>
                <a:cs typeface="Baloo Thambi"/>
                <a:sym typeface="Baloo Thambi"/>
              </a:rPr>
              <a:t>3.KẾT THÚC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80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Kurale</vt:lpstr>
      <vt:lpstr>Calibri</vt:lpstr>
      <vt:lpstr>Baloo Thambi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nhận biết phân biệt màu vàng</dc:title>
  <cp:lastModifiedBy>Admin</cp:lastModifiedBy>
  <cp:revision>4</cp:revision>
  <dcterms:created xsi:type="dcterms:W3CDTF">2006-08-16T00:00:00Z</dcterms:created>
  <dcterms:modified xsi:type="dcterms:W3CDTF">2024-10-01T01:56:46Z</dcterms:modified>
  <dc:identifier>DAGQoe1VWv4</dc:identifier>
</cp:coreProperties>
</file>