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2464-0810-498F-801B-DC4CE311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969A4-5076-4E8F-B56A-F3E7DE521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4BA8F-49BC-47FF-8C13-FB4EB628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3BEA1-47B7-4921-BD61-19C21C30B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A791-B88E-46C0-BC17-6183F43F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2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5FD62-A15D-41E9-B072-29AC5B2C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93C1-F021-4C3A-8443-02802C8AB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F0D78-30D8-4880-BF44-BF7F6CC6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A5D90-A36D-4394-BA9D-AD3A66FE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89125-3E2F-41BB-8846-A9536235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903C2-A675-42E2-8FF0-14B7426BC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11C52-9682-44E0-90BA-1E7A4711C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23C15-C22B-4F76-A7B3-1FEA650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A3B85-125F-48A4-AE8B-A46994C2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7F744-D1BE-463A-8D0F-E14B6DC5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DF17-2FDF-4079-98B1-DE7811E83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83E5-14A1-41A7-BD18-AE9DEC521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B8128-017C-4462-AFD4-2301B868A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D6041-7F8E-410F-9E7E-FF38ACC4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D6FC3-DA3A-4284-A3EC-7A6A1BE3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D605-537F-4DB3-A296-3473B320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EF657-4B8A-43F3-BB28-EA360B11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06D5E-0745-49FE-84F7-5237D093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C0E70-99CE-48E4-BCE0-80B8C529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0B4CD-EF0E-49D5-9F89-A4888B18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4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D980-B6CB-4098-A03B-B29A9BAF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BA87B-D364-4B76-B0CE-2459A1A8A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13706-E881-41D6-A260-C1ED90204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341FD-B256-43A0-9C2D-1957981D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B2816-09E7-4CB7-A650-30C10DBE1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B5A1E-7F8D-4DA5-88AD-87D8B3EC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0556-35F5-45A3-A566-3D012E2A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0567F-8608-48D9-ABB7-E6683FAA4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DD52C-84E0-4C97-A2FC-15EBE5DFB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536CF-FD84-4971-B82E-9AE59959A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8E55F-6D2C-4B58-8919-C5914B92C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1947B-53FF-4067-8A6F-C7F0A3F5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F98BF-F1BD-4969-B092-4DDA33A5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3D223-889C-4059-A203-E6ACA598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0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CD2C-3F16-4CB1-BDD2-3F3943C6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D8027-BD4F-46C2-9726-B52CE178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2026A-23C3-477B-8EB0-997B993DB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D773C-CC23-4346-80F2-15E57704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9D8D5-4FA0-45C0-8C3C-1D5020E0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A0283-8E99-4398-8743-445A49975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EA27F-6B6F-41AF-BBDB-C8E50A7A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5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EF30-8637-4F1D-AD5E-68E8F423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C7D40-3CA6-459B-85A9-DD0244C7B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E732C-CA12-434B-A41B-FB54DA57F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44EDA-7D44-46FC-8ABF-C1CE7F96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F712E-255E-4E0C-8DE9-A6F84A05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33064-4B61-4D7E-8DCD-355F6639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94D-4884-44C7-A717-03E6D3AF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0B826-AF35-4B52-B227-29799D685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F831D-5907-4F31-A7C6-3C73D2245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23EFE-B654-4414-BBE3-05C5AA4A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D8BF3-D4EF-41BE-B549-EADC0555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C4DEF-047F-4630-ABD6-4ABEB3A9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6E4C3-A122-4194-A6D2-20F7907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46D4E-B5CE-48A2-A657-FABDC7B6F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2C254-4451-4274-8925-28DC1324B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727A-FF60-45CB-9294-7C80C711583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BA6C4-129E-45AF-80CA-C69C18E8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7C50-449D-4C6C-9D16-D93CD835C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71C6-8BC0-47F0-A8D0-9B76156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0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E360-956C-4CEC-941E-94EEAC720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72642-8D6E-4100-84BB-7F70A59F89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9F035-3CD8-483A-A9DE-1C6E44243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6"/>
            <a:ext cx="12192000" cy="6905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68430-CB51-4F94-A621-23168F9AF8A2}"/>
              </a:ext>
            </a:extLst>
          </p:cNvPr>
          <p:cNvSpPr txBox="1"/>
          <p:nvPr/>
        </p:nvSpPr>
        <p:spPr>
          <a:xfrm>
            <a:off x="4820478" y="1949163"/>
            <a:ext cx="255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ĐỐ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B858-A4DA-4B23-B0E8-4C6E0D896D9F}"/>
              </a:ext>
            </a:extLst>
          </p:cNvPr>
          <p:cNvSpPr txBox="1"/>
          <p:nvPr/>
        </p:nvSpPr>
        <p:spPr>
          <a:xfrm>
            <a:off x="3578087" y="2780160"/>
            <a:ext cx="6400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chúm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chím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đáng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yêu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Thốt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chào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hay </a:t>
            </a:r>
          </a:p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bé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biết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đó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6CA3F-3F4E-4FBA-A1F1-43FDFC057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D98870-A77B-403A-A3EB-4F374286FC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3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3"/>
    </mc:Choice>
    <mc:Fallback xmlns="">
      <p:transition spd="slow" advTm="14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88AC-5504-472E-BDEA-9BA29CE7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320AE12-584C-46A2-965B-02C1F3F6E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" y="0"/>
            <a:ext cx="12170379" cy="6857999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B982A1-8ADC-4138-BC5F-519C5F9086A2}"/>
              </a:ext>
            </a:extLst>
          </p:cNvPr>
          <p:cNvSpPr txBox="1"/>
          <p:nvPr/>
        </p:nvSpPr>
        <p:spPr>
          <a:xfrm>
            <a:off x="3058674" y="1566727"/>
            <a:ext cx="6257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cháu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cãi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nhau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sẽ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sao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F20E6A-0A2B-46E5-960D-A88A67452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6" y="2152352"/>
            <a:ext cx="6004414" cy="4350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6B8E91-47EE-4E88-AFC9-AC3AA8536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297ECF-0207-4132-BB9B-99E0513E7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852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303">
        <p15:prstTrans prst="pageCurlDouble"/>
      </p:transition>
    </mc:Choice>
    <mc:Fallback>
      <p:transition spd="slow" advTm="16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5124-B1B1-4A1B-8F89-0F7A46A6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9A0036-FF67-4B45-B22F-C55DDC33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7"/>
            <a:ext cx="12192001" cy="753399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3DE69C-E8DE-4012-8017-7B24E2BD0CD4}"/>
              </a:ext>
            </a:extLst>
          </p:cNvPr>
          <p:cNvSpPr txBox="1"/>
          <p:nvPr/>
        </p:nvSpPr>
        <p:spPr>
          <a:xfrm>
            <a:off x="2609022" y="1229023"/>
            <a:ext cx="698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miệng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xinh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hả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581D41-E983-4385-A646-E45813A35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08" y="1873525"/>
            <a:ext cx="5276575" cy="3957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6C862-2A97-4236-B361-036583CF0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17C512-4ED8-4DA1-9CDD-BD13AC3FC3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87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307">
        <p:blinds dir="vert"/>
      </p:transition>
    </mc:Choice>
    <mc:Fallback>
      <p:transition spd="slow" advTm="203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76BC-B6A7-4A32-A2B6-BEAA187A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F761B1-02E0-4F20-BCCB-30AF7525F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3" y="0"/>
            <a:ext cx="12200533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20005-70F6-4557-A8C8-C7BCDE284047}"/>
              </a:ext>
            </a:extLst>
          </p:cNvPr>
          <p:cNvSpPr txBox="1"/>
          <p:nvPr/>
        </p:nvSpPr>
        <p:spPr>
          <a:xfrm>
            <a:off x="3564835" y="2785498"/>
            <a:ext cx="6109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miệng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xinh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dùng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hay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thôi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đoàn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cãi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nhau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mới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gọi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bé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ngoan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9290C-7922-453F-A840-60152B4FCFB5}"/>
              </a:ext>
            </a:extLst>
          </p:cNvPr>
          <p:cNvSpPr txBox="1"/>
          <p:nvPr/>
        </p:nvSpPr>
        <p:spPr>
          <a:xfrm>
            <a:off x="4673750" y="1870012"/>
            <a:ext cx="283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DỤC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B7052D-030E-4BE3-A490-0791763CA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13EAC5-FB15-48D3-BD82-74ACC5B7A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70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5508">
        <p14:gallery dir="l"/>
      </p:transition>
    </mc:Choice>
    <mc:Fallback>
      <p:transition spd="slow" advTm="25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B269-F066-4FCA-B25D-E725B133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Miệng xinh - Thơ cho bé - Thơ thiếu nhi - Thơ mầm non - BooKid">
            <a:hlinkClick r:id="" action="ppaction://media"/>
            <a:extLst>
              <a:ext uri="{FF2B5EF4-FFF2-40B4-BE49-F238E27FC236}">
                <a16:creationId xmlns:a16="http://schemas.microsoft.com/office/drawing/2014/main" id="{4C328515-4DAB-4E1E-83D1-0C8C4DBC72F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05" end="311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F2262-6DB8-4070-B1FD-CDA43BF90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64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0EDF-1A29-4DC5-8A91-33202C5E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7" y="17959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BD2B4F2-4BD5-4168-8661-679F078B8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F72782-025E-42A0-B87E-7C3A2240D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7853" l="233" r="99535">
                        <a14:foregroundMark x1="58488" y1="62694" x2="60000" y2="67358"/>
                        <a14:foregroundMark x1="40930" y1="88971" x2="41860" y2="94375"/>
                        <a14:foregroundMark x1="42442" y1="86825" x2="45465" y2="90155"/>
                        <a14:foregroundMark x1="38721" y1="86677" x2="43023" y2="86677"/>
                        <a14:foregroundMark x1="66977" y1="91118" x2="73953" y2="9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02" y="1453069"/>
            <a:ext cx="3055858" cy="4800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73E9A6-4B2E-46B3-9840-11077AAFD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46" b="97343" l="10000" r="90000">
                        <a14:foregroundMark x1="43833" y1="27894" x2="43833" y2="27894"/>
                        <a14:foregroundMark x1="55833" y1="26376" x2="55667" y2="31120"/>
                        <a14:foregroundMark x1="43667" y1="24288" x2="43833" y2="28083"/>
                        <a14:foregroundMark x1="33000" y1="25427" x2="39667" y2="46300"/>
                        <a14:foregroundMark x1="48667" y1="50285" x2="48500" y2="72865"/>
                        <a14:foregroundMark x1="51167" y1="50854" x2="63000" y2="58065"/>
                        <a14:foregroundMark x1="61167" y1="61670" x2="61167" y2="67742"/>
                        <a14:foregroundMark x1="52833" y1="74004" x2="60000" y2="85958"/>
                        <a14:foregroundMark x1="27667" y1="69639" x2="31000" y2="81025"/>
                        <a14:foregroundMark x1="62833" y1="87476" x2="57000" y2="93359"/>
                        <a14:foregroundMark x1="64000" y1="89184" x2="61167" y2="94687"/>
                        <a14:foregroundMark x1="64167" y1="84061" x2="64167" y2="84061"/>
                        <a14:foregroundMark x1="57667" y1="94877" x2="57667" y2="94877"/>
                        <a14:foregroundMark x1="30167" y1="68311" x2="34333" y2="75142"/>
                        <a14:foregroundMark x1="45000" y1="36053" x2="53500" y2="37571"/>
                        <a14:foregroundMark x1="46167" y1="48956" x2="46833" y2="55028"/>
                        <a14:foregroundMark x1="51000" y1="48767" x2="49333" y2="53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46" y="1453069"/>
            <a:ext cx="5744948" cy="5045979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99E5C89-B6A6-44A0-A4F6-EDDBF8603936}"/>
              </a:ext>
            </a:extLst>
          </p:cNvPr>
          <p:cNvSpPr/>
          <p:nvPr/>
        </p:nvSpPr>
        <p:spPr>
          <a:xfrm rot="10800000">
            <a:off x="3961125" y="3428999"/>
            <a:ext cx="649357" cy="371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9A2A745-6CF1-4ED0-8441-087DE1A186EC}"/>
              </a:ext>
            </a:extLst>
          </p:cNvPr>
          <p:cNvSpPr/>
          <p:nvPr/>
        </p:nvSpPr>
        <p:spPr>
          <a:xfrm rot="10800000">
            <a:off x="8030817" y="3304983"/>
            <a:ext cx="649357" cy="371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6A5896-6C61-423B-8D61-D634B3E4BC6E}"/>
              </a:ext>
            </a:extLst>
          </p:cNvPr>
          <p:cNvSpPr txBox="1"/>
          <p:nvPr/>
        </p:nvSpPr>
        <p:spPr>
          <a:xfrm>
            <a:off x="3031370" y="160407"/>
            <a:ext cx="6129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THƠ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MIỆNG XINH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80947-D267-4F17-AC6C-CE5B4AA76EA2}"/>
              </a:ext>
            </a:extLst>
          </p:cNvPr>
          <p:cNvSpPr txBox="1"/>
          <p:nvPr/>
        </p:nvSpPr>
        <p:spPr>
          <a:xfrm>
            <a:off x="7500730" y="889477"/>
            <a:ext cx="2425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Sáng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tác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Phạm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Hổ</a:t>
            </a: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0EAB3-95AA-457B-9711-3953AAA9C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111788-E813-4DEE-93A1-A8CCF37717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355221"/>
      </p:ext>
    </p:extLst>
  </p:cSld>
  <p:clrMapOvr>
    <a:masterClrMapping/>
  </p:clrMapOvr>
  <p:transition spd="med" advTm="248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E1AB-325F-4EC7-9DFA-34D93D5D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3DBC3-A127-4E6E-BBEE-F6C185614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" y="0"/>
            <a:ext cx="12196356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67AE3-8249-432F-B3DD-21F15AB6B701}"/>
              </a:ext>
            </a:extLst>
          </p:cNvPr>
          <p:cNvSpPr txBox="1"/>
          <p:nvPr/>
        </p:nvSpPr>
        <p:spPr>
          <a:xfrm>
            <a:off x="2714518" y="365125"/>
            <a:ext cx="675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Cô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nghe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B1FC8-EBFC-4965-AA5E-AC6FB761B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-3556" r="19319"/>
          <a:stretch/>
        </p:blipFill>
        <p:spPr>
          <a:xfrm>
            <a:off x="3675820" y="826790"/>
            <a:ext cx="5030858" cy="4465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8209B-89D1-4491-A6AA-8F1D4C1EB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F0B4E5-075C-4C30-8D0C-F0D20809E2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87298"/>
      </p:ext>
    </p:extLst>
  </p:cSld>
  <p:clrMapOvr>
    <a:masterClrMapping/>
  </p:clrMapOvr>
  <p:transition spd="slow" advTm="192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49FB-892B-456F-95A3-0E483804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C0E346-03BF-43DE-AB92-76052E430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" y="0"/>
            <a:ext cx="12175764" cy="688444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7A552-4332-423C-8FAB-434F35150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8200F1-EB4D-4820-9A56-623C072B0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5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147">
        <p15:prstTrans prst="peelOff"/>
      </p:transition>
    </mc:Choice>
    <mc:Fallback>
      <p:transition spd="slow" advTm="6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B3A1-9CD1-455D-A410-35633B44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3A6183-D18E-45ED-BD46-18E453846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5589F3-6AAA-4491-A47A-60AAA46B2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546"/>
            <a:ext cx="12192001" cy="6939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FE3EF-002F-4697-92D6-E74E3C4C1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8CA106-5D8B-467E-8C7E-14B45E96B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424727"/>
      </p:ext>
    </p:extLst>
  </p:cSld>
  <p:clrMapOvr>
    <a:masterClrMapping/>
  </p:clrMapOvr>
  <p:transition spd="slow" advTm="32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B6FD-7067-4FBB-A928-021B6490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AC61CE-7458-41DF-8464-A482CFD31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"/>
            <a:ext cx="12192000" cy="685140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11E387-6454-4051-B417-795EB035A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8681B1-8BA7-4091-9D9F-49B8854F2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81406"/>
      </p:ext>
    </p:extLst>
  </p:cSld>
  <p:clrMapOvr>
    <a:masterClrMapping/>
  </p:clrMapOvr>
  <p:transition spd="slow" advTm="50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F4A-2660-4FA5-88AB-25515529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C32401-8D45-4538-AFB0-EB1C10A77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BF79A-CA00-4F48-8C8C-9CEDDE87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624615-A1CA-40F7-8608-E4B2F403F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3105"/>
      </p:ext>
    </p:extLst>
  </p:cSld>
  <p:clrMapOvr>
    <a:masterClrMapping/>
  </p:clrMapOvr>
  <p:transition spd="slow" advTm="37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734C-6371-4512-A342-C1D996E4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18CA3-8A81-490D-A48A-D5212DAC2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97"/>
            <a:ext cx="12192000" cy="68919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F9754-2E80-4964-856D-D8EBB70B3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5E6E36-C6D3-4EE8-9500-97456604F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13195"/>
      </p:ext>
    </p:extLst>
  </p:cSld>
  <p:clrMapOvr>
    <a:masterClrMapping/>
  </p:clrMapOvr>
  <p:transition spd="slow" advTm="71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F551-1D9E-4372-97B1-982846E9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FC83BF-0567-4A0A-A392-91B46A3F1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1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43349-714B-435E-A953-EE6CF1501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90" y="948393"/>
            <a:ext cx="6898283" cy="3878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E89F9D-4328-49CE-8613-ACF430BC6108}"/>
              </a:ext>
            </a:extLst>
          </p:cNvPr>
          <p:cNvSpPr txBox="1"/>
          <p:nvPr/>
        </p:nvSpPr>
        <p:spPr>
          <a:xfrm>
            <a:off x="3962400" y="212035"/>
            <a:ext cx="610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nghe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5245C-5018-4B5A-89F4-EB257F2D7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3D06F1-4DF0-4809-B73A-2A19B3EC8E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96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771">
        <p15:prstTrans prst="curtains"/>
      </p:transition>
    </mc:Choice>
    <mc:Fallback>
      <p:transition spd="slow" advTm="14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4.4|7.8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134</Words>
  <Application>Microsoft Office PowerPoint</Application>
  <PresentationFormat>Widescreen</PresentationFormat>
  <Paragraphs>12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NGHIA</dc:creator>
  <cp:lastModifiedBy>Mr NGHIA</cp:lastModifiedBy>
  <cp:revision>7</cp:revision>
  <dcterms:created xsi:type="dcterms:W3CDTF">2021-09-30T04:24:17Z</dcterms:created>
  <dcterms:modified xsi:type="dcterms:W3CDTF">2021-10-01T13:17:34Z</dcterms:modified>
</cp:coreProperties>
</file>