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="" xmlns:a16="http://schemas.microsoft.com/office/drawing/2014/main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="" xmlns:a16="http://schemas.microsoft.com/office/drawing/2014/main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218" y="241300"/>
            <a:ext cx="5881510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Ỷ BAN NHÂN DÂN</a:t>
            </a:r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QUẬN 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sp>
        <p:nvSpPr>
          <p:cNvPr id="2053" name="Text Box 15">
            <a:extLst>
              <a:ext uri="{FF2B5EF4-FFF2-40B4-BE49-F238E27FC236}">
                <a16:creationId xmlns="" xmlns:a16="http://schemas.microsoft.com/office/drawing/2014/main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409303"/>
            <a:ext cx="8229600" cy="5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="" xmlns:a16="http://schemas.microsoft.com/office/drawing/2014/main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02163"/>
            <a:ext cx="73501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="" xmlns:a16="http://schemas.microsoft.com/office/drawing/2014/main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99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="" xmlns:a16="http://schemas.microsoft.com/office/drawing/2014/main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4108450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="" xmlns:a16="http://schemas.microsoft.com/office/drawing/2014/main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1884953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6805" y="2571750"/>
            <a:ext cx="7729617" cy="15542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endParaRPr lang="en-US" sz="1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trong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đường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hẹp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đầu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túi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cát</a:t>
            </a:r>
            <a:r>
              <a:rPr lang="en-US" sz="33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  <a:endParaRPr lang="en-US" sz="33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74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14</cp:revision>
  <dcterms:created xsi:type="dcterms:W3CDTF">2020-12-03T10:43:24Z</dcterms:created>
  <dcterms:modified xsi:type="dcterms:W3CDTF">2024-01-26T05:09:23Z</dcterms:modified>
</cp:coreProperties>
</file>