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28/2/2024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="" xmlns:a16="http://schemas.microsoft.com/office/drawing/2014/main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="" xmlns:a16="http://schemas.microsoft.com/office/drawing/2014/main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006" y="241300"/>
            <a:ext cx="5875932" cy="7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ỦY BAN NHÂN DÂN </a:t>
            </a:r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QUẬN </a:t>
            </a:r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LONG BIÊN</a:t>
            </a:r>
          </a:p>
          <a:p>
            <a:pPr algn="ctr" eaLnBrk="1" hangingPunct="1"/>
            <a:r>
              <a:rPr lang="en-US" altLang="en-US" b="1" dirty="0">
                <a:solidFill>
                  <a:srgbClr val="15058D"/>
                </a:solidFill>
                <a:latin typeface="Arial" panose="020B0604020202020204" pitchFamily="34" charset="0"/>
              </a:rPr>
              <a:t>TRƯỜNG MẦM NON CHIM ÉN</a:t>
            </a:r>
          </a:p>
        </p:txBody>
      </p:sp>
      <p:sp>
        <p:nvSpPr>
          <p:cNvPr id="2053" name="Text Box 15">
            <a:extLst>
              <a:ext uri="{FF2B5EF4-FFF2-40B4-BE49-F238E27FC236}">
                <a16:creationId xmlns="" xmlns:a16="http://schemas.microsoft.com/office/drawing/2014/main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72" y="2571750"/>
            <a:ext cx="8229600" cy="107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Ô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454" name="Hình ảnh 6">
            <a:extLst>
              <a:ext uri="{FF2B5EF4-FFF2-40B4-BE49-F238E27FC236}">
                <a16:creationId xmlns="" xmlns:a16="http://schemas.microsoft.com/office/drawing/2014/main" id="{266C4E50-3B74-4BE3-B401-E653125D69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306" y="1137406"/>
            <a:ext cx="6858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Hộp Văn bản 2">
            <a:extLst>
              <a:ext uri="{FF2B5EF4-FFF2-40B4-BE49-F238E27FC236}">
                <a16:creationId xmlns="" xmlns:a16="http://schemas.microsoft.com/office/drawing/2014/main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006" y="3830492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Hộp Văn bản 3">
            <a:extLst>
              <a:ext uri="{FF2B5EF4-FFF2-40B4-BE49-F238E27FC236}">
                <a16:creationId xmlns="" xmlns:a16="http://schemas.microsoft.com/office/drawing/2014/main" id="{052284F7-7966-49C1-81DA-9E5EF678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027" y="4370005"/>
            <a:ext cx="5865812" cy="5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="" xmlns:a16="http://schemas.microsoft.com/office/drawing/2014/main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718" y="1962957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0226" y="2571750"/>
            <a:ext cx="73027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Tung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bắt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bóng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với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cô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6926"/>
            <a:ext cx="9144000" cy="50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ơ Cho Bé | Bài Thơ EM TẬP LÁI Ô TÔ | Thơ Mầm Non | Thơ Th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0" b="12475"/>
          <a:stretch/>
        </p:blipFill>
        <p:spPr bwMode="auto">
          <a:xfrm>
            <a:off x="0" y="819150"/>
            <a:ext cx="89916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7162" y="2447926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1506248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3352" y="21145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7423"/>
            <a:ext cx="1284562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12001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4674" y="123608"/>
            <a:ext cx="87113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Trò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chơi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ô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tô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chim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sẻ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84</Words>
  <Application>Microsoft Office PowerPoint</Application>
  <PresentationFormat>On-screen Show (16:9)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Admin</cp:lastModifiedBy>
  <cp:revision>12</cp:revision>
  <dcterms:created xsi:type="dcterms:W3CDTF">2020-12-03T10:43:24Z</dcterms:created>
  <dcterms:modified xsi:type="dcterms:W3CDTF">2024-02-28T03:07:37Z</dcterms:modified>
</cp:coreProperties>
</file>