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2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7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D5AC-8EF4-47DF-B858-671165DE74B6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58BB-2EB6-4D88-A686-4485FF4B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D5AC-8EF4-47DF-B858-671165DE74B6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58BB-2EB6-4D88-A686-4485FF4B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4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D5AC-8EF4-47DF-B858-671165DE74B6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58BB-2EB6-4D88-A686-4485FF4B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0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D5AC-8EF4-47DF-B858-671165DE74B6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58BB-2EB6-4D88-A686-4485FF4B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2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D5AC-8EF4-47DF-B858-671165DE74B6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58BB-2EB6-4D88-A686-4485FF4B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6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D5AC-8EF4-47DF-B858-671165DE74B6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58BB-2EB6-4D88-A686-4485FF4B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4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D5AC-8EF4-47DF-B858-671165DE74B6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58BB-2EB6-4D88-A686-4485FF4B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6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D5AC-8EF4-47DF-B858-671165DE74B6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58BB-2EB6-4D88-A686-4485FF4B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D5AC-8EF4-47DF-B858-671165DE74B6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58BB-2EB6-4D88-A686-4485FF4B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D5AC-8EF4-47DF-B858-671165DE74B6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58BB-2EB6-4D88-A686-4485FF4B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4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D5AC-8EF4-47DF-B858-671165DE74B6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358BB-2EB6-4D88-A686-4485FF4B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4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9D5AC-8EF4-47DF-B858-671165DE74B6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358BB-2EB6-4D88-A686-4485FF4B1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0"/>
            <a:ext cx="919198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3335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002060"/>
                </a:solidFill>
                <a:latin typeface="Arial"/>
              </a:rPr>
              <a:t>ỦY BAN NHÂN DÂN </a:t>
            </a:r>
            <a:r>
              <a:rPr lang="en-US" altLang="en-US" b="1" dirty="0">
                <a:solidFill>
                  <a:srgbClr val="002060"/>
                </a:solidFill>
                <a:latin typeface="Arial"/>
              </a:rPr>
              <a:t>QUẬN LONG BIÊN</a:t>
            </a:r>
            <a:br>
              <a:rPr lang="en-US" altLang="en-US" b="1" dirty="0">
                <a:solidFill>
                  <a:srgbClr val="002060"/>
                </a:solidFill>
                <a:latin typeface="Arial"/>
              </a:rPr>
            </a:br>
            <a:r>
              <a:rPr lang="en-US" altLang="en-US" b="1" dirty="0">
                <a:solidFill>
                  <a:srgbClr val="002060"/>
                </a:solidFill>
                <a:latin typeface="Arial"/>
              </a:rPr>
              <a:t>TRƯỜNG MẦM NON CHIM ÉN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" y="1461760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179" y="2178372"/>
            <a:ext cx="8299123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8600" algn="ctr">
              <a:lnSpc>
                <a:spcPct val="97000"/>
              </a:lnSpc>
            </a:pPr>
            <a:r>
              <a:rPr lang="en-US" sz="3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R="228600" algn="ctr">
              <a:lnSpc>
                <a:spcPct val="97000"/>
              </a:lnSpc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6241" y="3137416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2">
            <a:extLst>
              <a:ext uri="{FF2B5EF4-FFF2-40B4-BE49-F238E27FC236}">
                <a16:creationId xmlns="" xmlns:a16="http://schemas.microsoft.com/office/drawing/2014/main" id="{8D34FBDA-8798-4B46-A302-88148E2BF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093" y="2982873"/>
            <a:ext cx="4724400" cy="4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3">
            <a:extLst>
              <a:ext uri="{FF2B5EF4-FFF2-40B4-BE49-F238E27FC236}">
                <a16:creationId xmlns="" xmlns:a16="http://schemas.microsoft.com/office/drawing/2014/main" id="{052284F7-7966-49C1-81DA-9E5EF6780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093" y="3305136"/>
            <a:ext cx="5486400" cy="4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66" rIns="91327" bIns="45666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7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ẩn trọng với tai nạn đuối nướ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-323850"/>
            <a:ext cx="9220200" cy="625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hoto-cms-vovworld.zadn.vn/w500/Uploaded/vovworld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450"/>
            <a:ext cx="9144000" cy="60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14350"/>
            <a:ext cx="7543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</a:rPr>
              <a:t>BÀI THƠ: Bé luôn ghi nhớ 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vi-VN" sz="2800" dirty="0" smtClean="0"/>
              <a:t>(Sưu tầm)</a:t>
            </a:r>
          </a:p>
          <a:p>
            <a:pPr algn="ctr"/>
            <a:r>
              <a:rPr lang="vi-VN" sz="2800" dirty="0" smtClean="0"/>
              <a:t>Các bạn ơi đừng có</a:t>
            </a:r>
          </a:p>
          <a:p>
            <a:pPr algn="ctr"/>
            <a:r>
              <a:rPr lang="vi-VN" sz="2800" dirty="0" smtClean="0"/>
              <a:t>Đến gần nơi hồ ao</a:t>
            </a:r>
          </a:p>
          <a:p>
            <a:pPr algn="ctr"/>
            <a:r>
              <a:rPr lang="vi-VN" sz="2800" dirty="0" smtClean="0"/>
              <a:t>Hố sâu không chắn rào</a:t>
            </a:r>
          </a:p>
          <a:p>
            <a:pPr algn="ctr"/>
            <a:r>
              <a:rPr lang="vi-VN" sz="2800" dirty="0" smtClean="0"/>
              <a:t>Giếng khơi hay bể nước</a:t>
            </a:r>
          </a:p>
          <a:p>
            <a:pPr algn="ctr"/>
            <a:r>
              <a:rPr lang="vi-VN" sz="2800" dirty="0" smtClean="0"/>
              <a:t>Các bạn phải lường trước</a:t>
            </a:r>
          </a:p>
          <a:p>
            <a:pPr algn="ctr"/>
            <a:r>
              <a:rPr lang="vi-VN" sz="2800" dirty="0" smtClean="0"/>
              <a:t>Nhỡ sơ ý không may</a:t>
            </a:r>
          </a:p>
          <a:p>
            <a:pPr algn="ctr"/>
            <a:r>
              <a:rPr lang="vi-VN" sz="2800" dirty="0" smtClean="0"/>
              <a:t>Tụt xuống hố nước đầy</a:t>
            </a:r>
          </a:p>
          <a:p>
            <a:pPr algn="ctr"/>
            <a:r>
              <a:rPr lang="vi-VN" sz="2800" dirty="0" smtClean="0"/>
              <a:t>Thì làm sao cứu được.  </a:t>
            </a:r>
          </a:p>
          <a:p>
            <a:pPr algn="ctr"/>
            <a:endParaRPr lang="vi-VN" sz="1600" dirty="0" smtClean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37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0151"/>
            <a:ext cx="8229600" cy="389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2857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 smtClean="0"/>
              <a:t>Các bạn ơi đừng có</a:t>
            </a:r>
          </a:p>
          <a:p>
            <a:pPr algn="ctr"/>
            <a:r>
              <a:rPr lang="vi-VN" dirty="0" smtClean="0"/>
              <a:t>Đến gần nơi hồ ao</a:t>
            </a:r>
          </a:p>
        </p:txBody>
      </p:sp>
    </p:spTree>
    <p:extLst>
      <p:ext uri="{BB962C8B-B14F-4D97-AF65-F5344CB8AC3E}">
        <p14:creationId xmlns:p14="http://schemas.microsoft.com/office/powerpoint/2010/main" val="2669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059873"/>
            <a:ext cx="4876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11827"/>
            <a:ext cx="4191000" cy="391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8509" y="2857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 smtClean="0"/>
              <a:t>Hố sâu không chắn rào</a:t>
            </a:r>
          </a:p>
          <a:p>
            <a:pPr algn="ctr"/>
            <a:r>
              <a:rPr lang="vi-VN" dirty="0" smtClean="0"/>
              <a:t>Giếng khơi hay bể nước</a:t>
            </a:r>
          </a:p>
        </p:txBody>
      </p:sp>
    </p:spTree>
    <p:extLst>
      <p:ext uri="{BB962C8B-B14F-4D97-AF65-F5344CB8AC3E}">
        <p14:creationId xmlns:p14="http://schemas.microsoft.com/office/powerpoint/2010/main" val="12775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085850"/>
            <a:ext cx="4707082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09" y="1085850"/>
            <a:ext cx="4267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8009" y="185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dirty="0" smtClean="0"/>
              <a:t>Các bạn phải lường trước</a:t>
            </a:r>
          </a:p>
          <a:p>
            <a:pPr algn="ctr"/>
            <a:r>
              <a:rPr lang="vi-VN" dirty="0" smtClean="0"/>
              <a:t>Nhỡ sơ ý không may</a:t>
            </a:r>
          </a:p>
          <a:p>
            <a:pPr algn="ctr"/>
            <a:r>
              <a:rPr lang="vi-VN" dirty="0" smtClean="0"/>
              <a:t>Tụt xuống hố nước đầy</a:t>
            </a:r>
          </a:p>
          <a:p>
            <a:pPr algn="ctr"/>
            <a:r>
              <a:rPr lang="vi-VN" dirty="0" smtClean="0"/>
              <a:t>Thì làm sao cứu được.  </a:t>
            </a:r>
          </a:p>
        </p:txBody>
      </p:sp>
    </p:spTree>
    <p:extLst>
      <p:ext uri="{BB962C8B-B14F-4D97-AF65-F5344CB8AC3E}">
        <p14:creationId xmlns:p14="http://schemas.microsoft.com/office/powerpoint/2010/main" val="1980474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128</Words>
  <Application>Microsoft Office PowerPoint</Application>
  <PresentationFormat>On-screen Show (16:9)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6</cp:revision>
  <dcterms:created xsi:type="dcterms:W3CDTF">2021-04-26T00:53:44Z</dcterms:created>
  <dcterms:modified xsi:type="dcterms:W3CDTF">2024-03-29T05:18:39Z</dcterms:modified>
</cp:coreProperties>
</file>