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58BE-A574-4F37-9A7F-887B04DC478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10" descr="Hình ảnh có liên quan">
            <a:extLst>
              <a:ext uri="{FF2B5EF4-FFF2-40B4-BE49-F238E27FC236}">
                <a16:creationId xmlns:a16="http://schemas.microsoft.com/office/drawing/2014/main" xmlns="" id="{27B96E65-8163-4372-8A0D-E367FE01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12">
            <a:extLst>
              <a:ext uri="{FF2B5EF4-FFF2-40B4-BE49-F238E27FC236}">
                <a16:creationId xmlns:a16="http://schemas.microsoft.com/office/drawing/2014/main" xmlns="" id="{966D6A9C-86A5-4C75-BA15-355517B5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006" y="241300"/>
            <a:ext cx="5875932" cy="7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ỦY BAN NHÂN DÂN QUẬN </a:t>
            </a:r>
            <a:r>
              <a:rPr lang="en-US" altLang="en-US" sz="2400" b="1" dirty="0">
                <a:solidFill>
                  <a:srgbClr val="15058D"/>
                </a:solidFill>
                <a:latin typeface="Arial" panose="020B0604020202020204" pitchFamily="34" charset="0"/>
              </a:rPr>
              <a:t>LONG BIÊN</a:t>
            </a:r>
          </a:p>
          <a:p>
            <a:pPr algn="ctr" eaLnBrk="1" hangingPunct="1"/>
            <a:r>
              <a:rPr lang="en-US" altLang="en-US" b="1" dirty="0">
                <a:solidFill>
                  <a:srgbClr val="15058D"/>
                </a:solidFill>
                <a:latin typeface="Arial" panose="020B0604020202020204" pitchFamily="34" charset="0"/>
              </a:rPr>
              <a:t>TRƯỜNG MẦM NON CHIM ÉN</a:t>
            </a:r>
          </a:p>
        </p:txBody>
      </p:sp>
      <p:sp>
        <p:nvSpPr>
          <p:cNvPr id="2053" name="Text Box 15">
            <a:extLst>
              <a:ext uri="{FF2B5EF4-FFF2-40B4-BE49-F238E27FC236}">
                <a16:creationId xmlns:a16="http://schemas.microsoft.com/office/drawing/2014/main" xmlns="" id="{0D71A1ED-D49F-492E-9FAA-9DDA0297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72" y="2571750"/>
            <a:ext cx="8229600" cy="1077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alt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altLang="en-US" sz="3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Times New Roman"/>
                <a:ea typeface="Calibri"/>
              </a:rPr>
              <a:t>Ôn</a:t>
            </a:r>
            <a:r>
              <a:rPr lang="en-US" sz="3200" dirty="0" smtClean="0">
                <a:solidFill>
                  <a:srgbClr val="C00000"/>
                </a:solidFill>
                <a:latin typeface="Times New Roman"/>
                <a:ea typeface="Calibri"/>
              </a:rPr>
              <a:t>: </a:t>
            </a:r>
            <a:r>
              <a:rPr lang="en-US" sz="3200" dirty="0" err="1" smtClean="0">
                <a:solidFill>
                  <a:srgbClr val="C00000"/>
                </a:solidFill>
                <a:latin typeface="Times New Roman"/>
                <a:ea typeface="Calibri"/>
              </a:rPr>
              <a:t>Đi</a:t>
            </a:r>
            <a:r>
              <a:rPr lang="en-US" sz="3200" dirty="0" smtClean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/>
                <a:ea typeface="Calibri"/>
              </a:rPr>
              <a:t>trên</a:t>
            </a:r>
            <a:r>
              <a:rPr lang="en-US" sz="32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/>
                <a:ea typeface="Calibri"/>
              </a:rPr>
              <a:t>ghế</a:t>
            </a:r>
            <a:r>
              <a:rPr lang="en-US" sz="3200" dirty="0">
                <a:solidFill>
                  <a:srgbClr val="C00000"/>
                </a:solidFill>
                <a:latin typeface="Times New Roman"/>
                <a:ea typeface="Calibri"/>
              </a:rPr>
              <a:t> TD </a:t>
            </a:r>
            <a:r>
              <a:rPr lang="en-US" sz="3200" dirty="0" err="1">
                <a:solidFill>
                  <a:srgbClr val="C00000"/>
                </a:solidFill>
                <a:latin typeface="Times New Roman"/>
                <a:ea typeface="Calibri"/>
              </a:rPr>
              <a:t>đầu</a:t>
            </a:r>
            <a:r>
              <a:rPr lang="en-US" sz="32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/>
                <a:ea typeface="Calibri"/>
              </a:rPr>
              <a:t>đội</a:t>
            </a:r>
            <a:r>
              <a:rPr lang="en-US" sz="32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/>
                <a:ea typeface="Calibri"/>
              </a:rPr>
              <a:t>túi</a:t>
            </a:r>
            <a:r>
              <a:rPr lang="en-US" sz="32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/>
                <a:ea typeface="Calibri"/>
              </a:rPr>
              <a:t>cát</a:t>
            </a:r>
            <a:r>
              <a:rPr lang="en-US" sz="32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endParaRPr lang="en-US" alt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454" name="Hình ảnh 6">
            <a:extLst>
              <a:ext uri="{FF2B5EF4-FFF2-40B4-BE49-F238E27FC236}">
                <a16:creationId xmlns:a16="http://schemas.microsoft.com/office/drawing/2014/main" xmlns="" id="{266C4E50-3B74-4BE3-B401-E653125D69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306" y="1137406"/>
            <a:ext cx="6858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Hộp Văn bản 2">
            <a:extLst>
              <a:ext uri="{FF2B5EF4-FFF2-40B4-BE49-F238E27FC236}">
                <a16:creationId xmlns:a16="http://schemas.microsoft.com/office/drawing/2014/main" xmlns="" id="{8D34FBDA-8798-4B46-A302-88148E2BF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84613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C3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7" name="Hộp Văn bản 1">
            <a:extLst>
              <a:ext uri="{FF2B5EF4-FFF2-40B4-BE49-F238E27FC236}">
                <a16:creationId xmlns:a16="http://schemas.microsoft.com/office/drawing/2014/main" xmlns="" id="{44837C1C-B281-4005-BD7A-5537358B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718" y="1962957"/>
            <a:ext cx="6122987" cy="4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203886"/>
      </p:ext>
    </p:extLst>
  </p:cSld>
  <p:clrMapOvr>
    <a:masterClrMapping/>
  </p:clrMapOvr>
  <p:transition spd="slow" advTm="238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miễn phí Ảnh vector động vật | Zuiz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1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99527" y="2110085"/>
            <a:ext cx="454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chạy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vòng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tròn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2876550"/>
            <a:ext cx="8257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Bài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phát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triển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chung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6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0"/>
            <a:ext cx="9067799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4154" y="2571750"/>
            <a:ext cx="7654916" cy="18004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cơ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bản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  <a:p>
            <a:pPr algn="ctr"/>
            <a:endParaRPr lang="en-US" sz="15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4800" dirty="0" err="1" smtClean="0"/>
              <a:t>Đi</a:t>
            </a:r>
            <a:r>
              <a:rPr lang="en-US" sz="4800" dirty="0" smtClean="0"/>
              <a:t> </a:t>
            </a:r>
            <a:r>
              <a:rPr lang="en-US" sz="4800" dirty="0" err="1"/>
              <a:t>trên</a:t>
            </a:r>
            <a:r>
              <a:rPr lang="en-US" sz="4800" dirty="0"/>
              <a:t> </a:t>
            </a:r>
            <a:r>
              <a:rPr lang="en-US" sz="4800" dirty="0" err="1"/>
              <a:t>ghế</a:t>
            </a:r>
            <a:r>
              <a:rPr lang="en-US" sz="4800" dirty="0"/>
              <a:t> TD </a:t>
            </a:r>
            <a:r>
              <a:rPr lang="en-US" sz="4800" dirty="0" err="1"/>
              <a:t>đầu</a:t>
            </a:r>
            <a:r>
              <a:rPr lang="en-US" sz="4800" dirty="0"/>
              <a:t> </a:t>
            </a:r>
            <a:r>
              <a:rPr lang="en-US" sz="4800" dirty="0" err="1"/>
              <a:t>đội</a:t>
            </a:r>
            <a:r>
              <a:rPr lang="en-US" sz="4800" dirty="0"/>
              <a:t> </a:t>
            </a:r>
            <a:r>
              <a:rPr lang="en-US" sz="4800" dirty="0" err="1"/>
              <a:t>túi</a:t>
            </a:r>
            <a:r>
              <a:rPr lang="en-US" sz="4800" dirty="0"/>
              <a:t> </a:t>
            </a:r>
            <a:r>
              <a:rPr lang="en-US" sz="4800" dirty="0" err="1"/>
              <a:t>cát</a:t>
            </a:r>
            <a:r>
              <a:rPr lang="en-US" sz="4800" dirty="0"/>
              <a:t> </a:t>
            </a:r>
            <a:endParaRPr lang="en-US" sz="4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7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minh hoạ bằng khung cảnh với động vật hoang dã dễ thương | Thư viện  stock vector đẹp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72" y="0"/>
            <a:ext cx="9164472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8889" y="1123950"/>
            <a:ext cx="4006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Trẻ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61</Words>
  <Application>Microsoft Office PowerPoint</Application>
  <PresentationFormat>On-screen Show (16:9)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Admin</cp:lastModifiedBy>
  <cp:revision>16</cp:revision>
  <dcterms:created xsi:type="dcterms:W3CDTF">2020-12-03T10:43:24Z</dcterms:created>
  <dcterms:modified xsi:type="dcterms:W3CDTF">2024-06-25T10:29:57Z</dcterms:modified>
</cp:coreProperties>
</file>