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3" r:id="rId4"/>
    <p:sldId id="262" r:id="rId5"/>
    <p:sldId id="257" r:id="rId6"/>
    <p:sldId id="258" r:id="rId7"/>
    <p:sldId id="266" r:id="rId8"/>
    <p:sldId id="260" r:id="rId9"/>
    <p:sldId id="268" r:id="rId10"/>
    <p:sldId id="273" r:id="rId11"/>
    <p:sldId id="274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yMU-xz_B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675"/>
            <a:ext cx="762000" cy="1524000"/>
          </a:xfrm>
          <a:prstGeom prst="rect">
            <a:avLst/>
          </a:prstGeom>
        </p:spPr>
      </p:pic>
      <p:pic>
        <p:nvPicPr>
          <p:cNvPr id="5" name="Picture 1" descr="(2) [Converted].pn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36009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ỦY BAN NHÂN DÂN QUẬN LONG BIÊN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MẦM NON CHIM ÉN</a:t>
            </a:r>
            <a:endParaRPr lang="vi-VN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143000" y="2357884"/>
            <a:ext cx="6400800" cy="167560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223" y="2657078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Lĩnh vực phát triển nhận thức</a:t>
            </a:r>
          </a:p>
          <a:p>
            <a:pPr algn="ctr"/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Đề tài:Tìm hiểu về mùa hè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62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32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447800"/>
            <a:ext cx="67437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2204541"/>
            <a:ext cx="7848600" cy="153888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7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 CÁC CON </a:t>
            </a:r>
          </a:p>
          <a:p>
            <a:pPr algn="ctr"/>
            <a:r>
              <a:rPr lang="en-US" sz="47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NGOAN - HỌC GIỎI</a:t>
            </a:r>
            <a:endParaRPr lang="en-US" sz="47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32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457200" y="1161484"/>
            <a:ext cx="8001000" cy="32766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743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cảnh  sắc mùa Hè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xyMU-xz_Bi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951131"/>
            <a:ext cx="8991600" cy="590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029200" cy="6324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0"/>
            <a:ext cx="90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thuc365.vn/uploads/thumbs/news-thumbs/450-341-da-dep-hon-nho-hoa-qua-mua-he-17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285" y="0"/>
            <a:ext cx="3016715" cy="2286000"/>
          </a:xfrm>
          <a:prstGeom prst="rect">
            <a:avLst/>
          </a:prstGeom>
          <a:noFill/>
        </p:spPr>
      </p:pic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203603" cy="2971800"/>
          </a:xfrm>
          <a:prstGeom prst="rect">
            <a:avLst/>
          </a:prstGeom>
          <a:noFill/>
        </p:spPr>
      </p:pic>
      <p:pic>
        <p:nvPicPr>
          <p:cNvPr id="1032" name="Picture 8" descr="http://nguyentampharma.com.vn/wp-content/uploads/2012/07/60418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118" y="4114800"/>
            <a:ext cx="3585882" cy="27432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357563" y="1214437"/>
            <a:ext cx="3333750" cy="2581276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3124200"/>
            <a:ext cx="28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124200"/>
            <a:ext cx="4352925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8006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57475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(2) [Converted]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777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loud 1"/>
          <p:cNvSpPr/>
          <p:nvPr/>
        </p:nvSpPr>
        <p:spPr>
          <a:xfrm>
            <a:off x="177800" y="1333162"/>
            <a:ext cx="8077200" cy="2438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447799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0"/>
            <a:ext cx="3124200" cy="25146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1460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6670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hoạt động trong     mùa hè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291" y="979212"/>
            <a:ext cx="7658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thì có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loại hoa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hoa phượng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,hoa sen.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Vào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45710"/>
            <a:ext cx="2971799" cy="3188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240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91" y="688211"/>
            <a:ext cx="857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61&quot;/&gt;&lt;/object&gt;&lt;object type=&quot;3&quot; unique_id=&quot;10004&quot;&gt;&lt;property id=&quot;20148&quot; value=&quot;5&quot;/&gt;&lt;property id=&quot;20300&quot; value=&quot;Slide 4&quot;/&gt;&lt;property id=&quot;20307&quot; value=&quot;263&quot;/&gt;&lt;/object&gt;&lt;object type=&quot;3&quot; unique_id=&quot;10005&quot;&gt;&lt;property id=&quot;20148&quot; value=&quot;5&quot;/&gt;&lt;property id=&quot;20300&quot; value=&quot;Slide 5&quot;/&gt;&lt;property id=&quot;20307&quot; value=&quot;262&quot;/&gt;&lt;/object&gt;&lt;object type=&quot;3&quot; unique_id=&quot;10006&quot;&gt;&lt;property id=&quot;20148&quot; value=&quot;5&quot;/&gt;&lt;property id=&quot;20300&quot; value=&quot;Slide 6&quot;/&gt;&lt;property id=&quot;20307&quot; value=&quot;257&quot;/&gt;&lt;/object&gt;&lt;object type=&quot;3&quot; unique_id=&quot;10007&quot;&gt;&lt;property id=&quot;20148&quot; value=&quot;5&quot;/&gt;&lt;property id=&quot;20300&quot; value=&quot;Slide 8&quot;/&gt;&lt;property id=&quot;20307&quot; value=&quot;266&quot;/&gt;&lt;/object&gt;&lt;object type=&quot;3&quot; unique_id=&quot;10008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99&quot;&gt;&lt;property id=&quot;20148&quot; value=&quot;5&quot;/&gt;&lt;property id=&quot;20300&quot; value=&quot;Slide 1&quot;/&gt;&lt;property id=&quot;20307&quot; value=&quot;270&quot;/&gt;&lt;/object&gt;&lt;object type=&quot;3&quot; unique_id=&quot;10100&quot;&gt;&lt;property id=&quot;20148&quot; value=&quot;5&quot;/&gt;&lt;property id=&quot;20300&quot; value=&quot;Slide 2 - &amp;quot;Mục đích –yêu cầu&amp;quot;&quot;/&gt;&lt;property id=&quot;20307&quot; value=&quot;271&quot;/&gt;&lt;/object&gt;&lt;object type=&quot;3&quot; unique_id=&quot;10101&quot;&gt;&lt;property id=&quot;20148&quot; value=&quot;5&quot;/&gt;&lt;property id=&quot;20300&quot; value=&quot;Slide 11&quot;/&gt;&lt;property id=&quot;20307&quot; value=&quot;273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262</Words>
  <Application>Microsoft Office PowerPoint</Application>
  <PresentationFormat>On-screen Show (4:3)</PresentationFormat>
  <Paragraphs>25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SKY</cp:lastModifiedBy>
  <cp:revision>38</cp:revision>
  <dcterms:created xsi:type="dcterms:W3CDTF">2013-03-25T14:56:45Z</dcterms:created>
  <dcterms:modified xsi:type="dcterms:W3CDTF">2024-03-18T10:20:01Z</dcterms:modified>
</cp:coreProperties>
</file>