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8288000" cy="10287000"/>
  <p:notesSz cx="6858000" cy="9144000"/>
  <p:embeddedFontLs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DejaVu Serif Bold Italics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10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svg"/><Relationship Id="rId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svg"/><Relationship Id="rId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svg"/><Relationship Id="rId5" Type="http://schemas.openxmlformats.org/officeDocument/2006/relationships/image" Target="../media/image26.sv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24.svg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svg"/><Relationship Id="rId5" Type="http://schemas.openxmlformats.org/officeDocument/2006/relationships/image" Target="../media/image26.sv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610" y="-9439761"/>
            <a:ext cx="12887718" cy="11631165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1700" y="2389895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01700" y="4051040"/>
            <a:ext cx="6794066" cy="5808927"/>
          </a:xfrm>
          <a:custGeom>
            <a:avLst/>
            <a:gdLst/>
            <a:ahLst/>
            <a:cxnLst/>
            <a:rect l="l" t="t" r="r" b="b"/>
            <a:pathLst>
              <a:path w="6794066" h="5808927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955504"/>
            <a:ext cx="4201488" cy="2531396"/>
          </a:xfrm>
          <a:custGeom>
            <a:avLst/>
            <a:gdLst/>
            <a:ahLst/>
            <a:cxnLst/>
            <a:rect l="l" t="t" r="r" b="b"/>
            <a:pathLst>
              <a:path w="4201488" h="2531396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1727" y="8014749"/>
            <a:ext cx="21547210" cy="4544503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06358" y="1500823"/>
            <a:ext cx="10333850" cy="9326300"/>
          </a:xfrm>
          <a:custGeom>
            <a:avLst/>
            <a:gdLst/>
            <a:ahLst/>
            <a:cxnLst/>
            <a:rect l="l" t="t" r="r" b="b"/>
            <a:pathLst>
              <a:path w="10333850" h="932630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268485"/>
            <a:ext cx="5619386" cy="3492527"/>
          </a:xfrm>
          <a:custGeom>
            <a:avLst/>
            <a:gdLst/>
            <a:ahLst/>
            <a:cxnLst/>
            <a:rect l="l" t="t" r="r" b="b"/>
            <a:pathLst>
              <a:path w="5619386" h="3492527">
                <a:moveTo>
                  <a:pt x="0" y="0"/>
                </a:moveTo>
                <a:lnTo>
                  <a:pt x="5619386" y="0"/>
                </a:lnTo>
                <a:lnTo>
                  <a:pt x="5619386" y="3492527"/>
                </a:lnTo>
                <a:lnTo>
                  <a:pt x="0" y="3492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06358" y="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23533" y="1726834"/>
            <a:ext cx="13688619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Truyện</a:t>
            </a:r>
            <a:endParaRPr lang="en-US" sz="5400" dirty="0">
              <a:solidFill>
                <a:srgbClr val="D90043"/>
              </a:solidFill>
              <a:latin typeface="DejaVu Serif Bold Italics"/>
            </a:endParaRPr>
          </a:p>
          <a:p>
            <a:pPr algn="ctr">
              <a:lnSpc>
                <a:spcPts val="7279"/>
              </a:lnSpc>
            </a:pP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Xe</a:t>
            </a:r>
            <a:r>
              <a:rPr lang="en-US" sz="5400" dirty="0">
                <a:solidFill>
                  <a:srgbClr val="D90043"/>
                </a:solidFill>
                <a:latin typeface="DejaVu Serif Bold Italics"/>
              </a:rPr>
              <a:t> </a:t>
            </a: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đạp</a:t>
            </a:r>
            <a:r>
              <a:rPr lang="en-US" sz="5400" dirty="0">
                <a:solidFill>
                  <a:srgbClr val="D90043"/>
                </a:solidFill>
                <a:latin typeface="DejaVu Serif Bold Italics"/>
              </a:rPr>
              <a:t> con </a:t>
            </a: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đi</a:t>
            </a:r>
            <a:r>
              <a:rPr lang="en-US" sz="5400" dirty="0">
                <a:solidFill>
                  <a:srgbClr val="D90043"/>
                </a:solidFill>
                <a:latin typeface="DejaVu Serif Bold Italics"/>
              </a:rPr>
              <a:t> </a:t>
            </a: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trên</a:t>
            </a:r>
            <a:r>
              <a:rPr lang="en-US" sz="5400" dirty="0">
                <a:solidFill>
                  <a:srgbClr val="D90043"/>
                </a:solidFill>
                <a:latin typeface="DejaVu Serif Bold Italics"/>
              </a:rPr>
              <a:t> </a:t>
            </a: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đường</a:t>
            </a:r>
            <a:r>
              <a:rPr lang="en-US" sz="5400" dirty="0">
                <a:solidFill>
                  <a:srgbClr val="D90043"/>
                </a:solidFill>
                <a:latin typeface="DejaVu Serif Bold Italics"/>
              </a:rPr>
              <a:t> </a:t>
            </a:r>
            <a:r>
              <a:rPr lang="en-US" sz="5400" dirty="0" err="1">
                <a:solidFill>
                  <a:srgbClr val="D90043"/>
                </a:solidFill>
                <a:latin typeface="DejaVu Serif Bold Italics"/>
              </a:rPr>
              <a:t>phố</a:t>
            </a:r>
            <a:endParaRPr lang="en-US" sz="5400" dirty="0">
              <a:solidFill>
                <a:srgbClr val="D90043"/>
              </a:solidFill>
              <a:latin typeface="DejaVu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608634"/>
            <a:ext cx="7848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+mj-lt"/>
              </a:rPr>
              <a:t>Xe gì hai bánh</a:t>
            </a:r>
          </a:p>
          <a:p>
            <a:pPr algn="ctr"/>
            <a:endParaRPr lang="vi-VN" sz="4000" b="1" i="1" dirty="0">
              <a:latin typeface="+mj-lt"/>
            </a:endParaRPr>
          </a:p>
          <a:p>
            <a:pPr algn="ctr"/>
            <a:r>
              <a:rPr lang="vi-VN" sz="4000" b="1" i="1" dirty="0">
                <a:latin typeface="+mj-lt"/>
              </a:rPr>
              <a:t>Đạp chạy bon bon</a:t>
            </a:r>
          </a:p>
          <a:p>
            <a:pPr algn="ctr"/>
            <a:endParaRPr lang="vi-VN" sz="4000" b="1" i="1" dirty="0">
              <a:latin typeface="+mj-lt"/>
            </a:endParaRPr>
          </a:p>
          <a:p>
            <a:pPr algn="ctr"/>
            <a:r>
              <a:rPr lang="vi-VN" sz="4000" b="1" i="1" dirty="0">
                <a:latin typeface="+mj-lt"/>
              </a:rPr>
              <a:t>Chuông kêo kính coong</a:t>
            </a:r>
          </a:p>
          <a:p>
            <a:pPr algn="ctr"/>
            <a:endParaRPr lang="vi-VN" sz="4000" b="1" i="1" dirty="0">
              <a:latin typeface="+mj-lt"/>
            </a:endParaRPr>
          </a:p>
          <a:p>
            <a:pPr algn="ctr"/>
            <a:r>
              <a:rPr lang="vi-VN" sz="4000" b="1" i="1" dirty="0">
                <a:latin typeface="+mj-lt"/>
              </a:rPr>
              <a:t>Đứng yên thì đổ</a:t>
            </a:r>
            <a:endParaRPr lang="en-US" sz="4000" b="1" i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74545"/>
            <a:ext cx="7778750" cy="513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20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55" b="-6555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19300"/>
            <a:ext cx="10648950" cy="701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794" y="7136377"/>
            <a:ext cx="18288000" cy="68580"/>
          </a:xfrm>
          <a:custGeom>
            <a:avLst/>
            <a:gdLst/>
            <a:ahLst/>
            <a:cxnLst/>
            <a:rect l="l" t="t" r="r" b="b"/>
            <a:pathLst>
              <a:path w="18288000" h="68580">
                <a:moveTo>
                  <a:pt x="0" y="0"/>
                </a:moveTo>
                <a:lnTo>
                  <a:pt x="18288000" y="0"/>
                </a:lnTo>
                <a:lnTo>
                  <a:pt x="18288000" y="68580"/>
                </a:lnTo>
                <a:lnTo>
                  <a:pt x="0" y="68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204957"/>
            <a:ext cx="5533252" cy="2842708"/>
          </a:xfrm>
          <a:custGeom>
            <a:avLst/>
            <a:gdLst/>
            <a:ahLst/>
            <a:cxnLst/>
            <a:rect l="l" t="t" r="r" b="b"/>
            <a:pathLst>
              <a:path w="5533252" h="2842708">
                <a:moveTo>
                  <a:pt x="0" y="0"/>
                </a:moveTo>
                <a:lnTo>
                  <a:pt x="5533252" y="0"/>
                </a:lnTo>
                <a:lnTo>
                  <a:pt x="5533252" y="2842709"/>
                </a:lnTo>
                <a:lnTo>
                  <a:pt x="0" y="2842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76459" y="7934155"/>
            <a:ext cx="4568631" cy="2352845"/>
          </a:xfrm>
          <a:custGeom>
            <a:avLst/>
            <a:gdLst/>
            <a:ahLst/>
            <a:cxnLst/>
            <a:rect l="l" t="t" r="r" b="b"/>
            <a:pathLst>
              <a:path w="4568631" h="2352845">
                <a:moveTo>
                  <a:pt x="0" y="0"/>
                </a:moveTo>
                <a:lnTo>
                  <a:pt x="4568630" y="0"/>
                </a:lnTo>
                <a:lnTo>
                  <a:pt x="4568630" y="2352845"/>
                </a:lnTo>
                <a:lnTo>
                  <a:pt x="0" y="2352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97489" y="6172200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29998" y="2668945"/>
            <a:ext cx="5239746" cy="4159049"/>
          </a:xfrm>
          <a:custGeom>
            <a:avLst/>
            <a:gdLst/>
            <a:ahLst/>
            <a:cxnLst/>
            <a:rect l="l" t="t" r="r" b="b"/>
            <a:pathLst>
              <a:path w="5239746" h="4159049">
                <a:moveTo>
                  <a:pt x="0" y="0"/>
                </a:moveTo>
                <a:lnTo>
                  <a:pt x="5239747" y="0"/>
                </a:lnTo>
                <a:lnTo>
                  <a:pt x="5239747" y="4159048"/>
                </a:lnTo>
                <a:lnTo>
                  <a:pt x="0" y="4159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14187" y="2928304"/>
            <a:ext cx="5130902" cy="3918726"/>
          </a:xfrm>
          <a:custGeom>
            <a:avLst/>
            <a:gdLst/>
            <a:ahLst/>
            <a:cxnLst/>
            <a:rect l="l" t="t" r="r" b="b"/>
            <a:pathLst>
              <a:path w="5130902" h="3918726">
                <a:moveTo>
                  <a:pt x="0" y="0"/>
                </a:moveTo>
                <a:lnTo>
                  <a:pt x="5130902" y="0"/>
                </a:lnTo>
                <a:lnTo>
                  <a:pt x="5130902" y="3918727"/>
                </a:lnTo>
                <a:lnTo>
                  <a:pt x="0" y="3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1456" y="3769423"/>
            <a:ext cx="4171770" cy="2748153"/>
          </a:xfrm>
          <a:custGeom>
            <a:avLst/>
            <a:gdLst/>
            <a:ahLst/>
            <a:cxnLst/>
            <a:rect l="l" t="t" r="r" b="b"/>
            <a:pathLst>
              <a:path w="4171770" h="2748153">
                <a:moveTo>
                  <a:pt x="0" y="0"/>
                </a:moveTo>
                <a:lnTo>
                  <a:pt x="4171769" y="0"/>
                </a:lnTo>
                <a:lnTo>
                  <a:pt x="4171769" y="2748154"/>
                </a:lnTo>
                <a:lnTo>
                  <a:pt x="0" y="2748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81100" y="7357357"/>
            <a:ext cx="5533252" cy="2842708"/>
          </a:xfrm>
          <a:custGeom>
            <a:avLst/>
            <a:gdLst/>
            <a:ahLst/>
            <a:cxnLst/>
            <a:rect l="l" t="t" r="r" b="b"/>
            <a:pathLst>
              <a:path w="5533252" h="2842708">
                <a:moveTo>
                  <a:pt x="0" y="0"/>
                </a:moveTo>
                <a:lnTo>
                  <a:pt x="5533252" y="0"/>
                </a:lnTo>
                <a:lnTo>
                  <a:pt x="5533252" y="2842709"/>
                </a:lnTo>
                <a:lnTo>
                  <a:pt x="0" y="2842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11794" y="0"/>
            <a:ext cx="4670933" cy="4339684"/>
          </a:xfrm>
          <a:custGeom>
            <a:avLst/>
            <a:gdLst/>
            <a:ahLst/>
            <a:cxnLst/>
            <a:rect l="l" t="t" r="r" b="b"/>
            <a:pathLst>
              <a:path w="4670933" h="4339684">
                <a:moveTo>
                  <a:pt x="4670933" y="0"/>
                </a:moveTo>
                <a:lnTo>
                  <a:pt x="0" y="0"/>
                </a:lnTo>
                <a:lnTo>
                  <a:pt x="0" y="4339684"/>
                </a:lnTo>
                <a:lnTo>
                  <a:pt x="4670933" y="4339684"/>
                </a:lnTo>
                <a:lnTo>
                  <a:pt x="4670933" y="0"/>
                </a:lnTo>
                <a:close/>
              </a:path>
            </a:pathLst>
          </a:custGeom>
          <a:blipFill>
            <a:blip r:embed="rId13"/>
            <a:stretch>
              <a:fillRect r="-409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7049"/>
            <a:ext cx="5082337" cy="2698259"/>
          </a:xfrm>
          <a:custGeom>
            <a:avLst/>
            <a:gdLst/>
            <a:ahLst/>
            <a:cxnLst/>
            <a:rect l="l" t="t" r="r" b="b"/>
            <a:pathLst>
              <a:path w="5082337" h="2698259">
                <a:moveTo>
                  <a:pt x="0" y="0"/>
                </a:moveTo>
                <a:lnTo>
                  <a:pt x="5082337" y="0"/>
                </a:lnTo>
                <a:lnTo>
                  <a:pt x="5082337" y="2698259"/>
                </a:lnTo>
                <a:lnTo>
                  <a:pt x="0" y="2698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432" y="297049"/>
            <a:ext cx="3027294" cy="2911706"/>
          </a:xfrm>
          <a:custGeom>
            <a:avLst/>
            <a:gdLst/>
            <a:ahLst/>
            <a:cxnLst/>
            <a:rect l="l" t="t" r="r" b="b"/>
            <a:pathLst>
              <a:path w="3027294" h="2911706">
                <a:moveTo>
                  <a:pt x="0" y="0"/>
                </a:moveTo>
                <a:lnTo>
                  <a:pt x="3027293" y="0"/>
                </a:lnTo>
                <a:lnTo>
                  <a:pt x="3027293" y="2911706"/>
                </a:lnTo>
                <a:lnTo>
                  <a:pt x="0" y="291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2836" y="657190"/>
            <a:ext cx="2308408" cy="2338118"/>
          </a:xfrm>
          <a:custGeom>
            <a:avLst/>
            <a:gdLst/>
            <a:ahLst/>
            <a:cxnLst/>
            <a:rect l="l" t="t" r="r" b="b"/>
            <a:pathLst>
              <a:path w="2308408" h="2338118">
                <a:moveTo>
                  <a:pt x="0" y="0"/>
                </a:moveTo>
                <a:lnTo>
                  <a:pt x="2308408" y="0"/>
                </a:lnTo>
                <a:lnTo>
                  <a:pt x="2308408" y="2338118"/>
                </a:lnTo>
                <a:lnTo>
                  <a:pt x="0" y="233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2719" y="297049"/>
            <a:ext cx="2658345" cy="2553600"/>
          </a:xfrm>
          <a:custGeom>
            <a:avLst/>
            <a:gdLst/>
            <a:ahLst/>
            <a:cxnLst/>
            <a:rect l="l" t="t" r="r" b="b"/>
            <a:pathLst>
              <a:path w="2658345" h="2553600">
                <a:moveTo>
                  <a:pt x="0" y="0"/>
                </a:moveTo>
                <a:lnTo>
                  <a:pt x="2658344" y="0"/>
                </a:lnTo>
                <a:lnTo>
                  <a:pt x="2658344" y="2553600"/>
                </a:lnTo>
                <a:lnTo>
                  <a:pt x="0" y="2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8645" y="297049"/>
            <a:ext cx="3017204" cy="2468622"/>
          </a:xfrm>
          <a:custGeom>
            <a:avLst/>
            <a:gdLst/>
            <a:ahLst/>
            <a:cxnLst/>
            <a:rect l="l" t="t" r="r" b="b"/>
            <a:pathLst>
              <a:path w="3017204" h="2468622">
                <a:moveTo>
                  <a:pt x="0" y="0"/>
                </a:moveTo>
                <a:lnTo>
                  <a:pt x="3017205" y="0"/>
                </a:lnTo>
                <a:lnTo>
                  <a:pt x="3017205" y="2468622"/>
                </a:lnTo>
                <a:lnTo>
                  <a:pt x="0" y="246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39908" y="3738590"/>
            <a:ext cx="8174680" cy="4199742"/>
          </a:xfrm>
          <a:custGeom>
            <a:avLst/>
            <a:gdLst/>
            <a:ahLst/>
            <a:cxnLst/>
            <a:rect l="l" t="t" r="r" b="b"/>
            <a:pathLst>
              <a:path w="8174680" h="4199742">
                <a:moveTo>
                  <a:pt x="0" y="0"/>
                </a:moveTo>
                <a:lnTo>
                  <a:pt x="8174679" y="0"/>
                </a:lnTo>
                <a:lnTo>
                  <a:pt x="8174679" y="4199742"/>
                </a:lnTo>
                <a:lnTo>
                  <a:pt x="0" y="41997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41168" y="6280158"/>
            <a:ext cx="5034305" cy="3316348"/>
          </a:xfrm>
          <a:custGeom>
            <a:avLst/>
            <a:gdLst/>
            <a:ahLst/>
            <a:cxnLst/>
            <a:rect l="l" t="t" r="r" b="b"/>
            <a:pathLst>
              <a:path w="5034305" h="3316348">
                <a:moveTo>
                  <a:pt x="0" y="0"/>
                </a:moveTo>
                <a:lnTo>
                  <a:pt x="5034305" y="0"/>
                </a:lnTo>
                <a:lnTo>
                  <a:pt x="5034305" y="3316348"/>
                </a:lnTo>
                <a:lnTo>
                  <a:pt x="0" y="3316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7049"/>
            <a:ext cx="5082337" cy="2698259"/>
          </a:xfrm>
          <a:custGeom>
            <a:avLst/>
            <a:gdLst/>
            <a:ahLst/>
            <a:cxnLst/>
            <a:rect l="l" t="t" r="r" b="b"/>
            <a:pathLst>
              <a:path w="5082337" h="2698259">
                <a:moveTo>
                  <a:pt x="0" y="0"/>
                </a:moveTo>
                <a:lnTo>
                  <a:pt x="5082337" y="0"/>
                </a:lnTo>
                <a:lnTo>
                  <a:pt x="5082337" y="2698259"/>
                </a:lnTo>
                <a:lnTo>
                  <a:pt x="0" y="2698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432" y="297049"/>
            <a:ext cx="3027294" cy="2911706"/>
          </a:xfrm>
          <a:custGeom>
            <a:avLst/>
            <a:gdLst/>
            <a:ahLst/>
            <a:cxnLst/>
            <a:rect l="l" t="t" r="r" b="b"/>
            <a:pathLst>
              <a:path w="3027294" h="2911706">
                <a:moveTo>
                  <a:pt x="0" y="0"/>
                </a:moveTo>
                <a:lnTo>
                  <a:pt x="3027293" y="0"/>
                </a:lnTo>
                <a:lnTo>
                  <a:pt x="3027293" y="2911706"/>
                </a:lnTo>
                <a:lnTo>
                  <a:pt x="0" y="291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2836" y="657190"/>
            <a:ext cx="2308408" cy="2338118"/>
          </a:xfrm>
          <a:custGeom>
            <a:avLst/>
            <a:gdLst/>
            <a:ahLst/>
            <a:cxnLst/>
            <a:rect l="l" t="t" r="r" b="b"/>
            <a:pathLst>
              <a:path w="2308408" h="2338118">
                <a:moveTo>
                  <a:pt x="0" y="0"/>
                </a:moveTo>
                <a:lnTo>
                  <a:pt x="2308408" y="0"/>
                </a:lnTo>
                <a:lnTo>
                  <a:pt x="2308408" y="2338118"/>
                </a:lnTo>
                <a:lnTo>
                  <a:pt x="0" y="233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2719" y="297049"/>
            <a:ext cx="2658345" cy="2553600"/>
          </a:xfrm>
          <a:custGeom>
            <a:avLst/>
            <a:gdLst/>
            <a:ahLst/>
            <a:cxnLst/>
            <a:rect l="l" t="t" r="r" b="b"/>
            <a:pathLst>
              <a:path w="2658345" h="2553600">
                <a:moveTo>
                  <a:pt x="0" y="0"/>
                </a:moveTo>
                <a:lnTo>
                  <a:pt x="2658344" y="0"/>
                </a:lnTo>
                <a:lnTo>
                  <a:pt x="2658344" y="2553600"/>
                </a:lnTo>
                <a:lnTo>
                  <a:pt x="0" y="2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8645" y="297049"/>
            <a:ext cx="3017204" cy="2468622"/>
          </a:xfrm>
          <a:custGeom>
            <a:avLst/>
            <a:gdLst/>
            <a:ahLst/>
            <a:cxnLst/>
            <a:rect l="l" t="t" r="r" b="b"/>
            <a:pathLst>
              <a:path w="3017204" h="2468622">
                <a:moveTo>
                  <a:pt x="0" y="0"/>
                </a:moveTo>
                <a:lnTo>
                  <a:pt x="3017205" y="0"/>
                </a:lnTo>
                <a:lnTo>
                  <a:pt x="3017205" y="2468622"/>
                </a:lnTo>
                <a:lnTo>
                  <a:pt x="0" y="246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94070" y="2995308"/>
            <a:ext cx="4938724" cy="2537269"/>
          </a:xfrm>
          <a:custGeom>
            <a:avLst/>
            <a:gdLst/>
            <a:ahLst/>
            <a:cxnLst/>
            <a:rect l="l" t="t" r="r" b="b"/>
            <a:pathLst>
              <a:path w="4938724" h="2537269">
                <a:moveTo>
                  <a:pt x="0" y="0"/>
                </a:moveTo>
                <a:lnTo>
                  <a:pt x="4938723" y="0"/>
                </a:lnTo>
                <a:lnTo>
                  <a:pt x="4938723" y="2537269"/>
                </a:lnTo>
                <a:lnTo>
                  <a:pt x="0" y="2537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6846" y="6722995"/>
            <a:ext cx="5034305" cy="3316348"/>
          </a:xfrm>
          <a:custGeom>
            <a:avLst/>
            <a:gdLst/>
            <a:ahLst/>
            <a:cxnLst/>
            <a:rect l="l" t="t" r="r" b="b"/>
            <a:pathLst>
              <a:path w="5034305" h="3316348">
                <a:moveTo>
                  <a:pt x="0" y="0"/>
                </a:moveTo>
                <a:lnTo>
                  <a:pt x="5034305" y="0"/>
                </a:lnTo>
                <a:lnTo>
                  <a:pt x="5034305" y="3316348"/>
                </a:lnTo>
                <a:lnTo>
                  <a:pt x="0" y="3316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71151" y="2995308"/>
            <a:ext cx="7086659" cy="5385861"/>
          </a:xfrm>
          <a:custGeom>
            <a:avLst/>
            <a:gdLst/>
            <a:ahLst/>
            <a:cxnLst/>
            <a:rect l="l" t="t" r="r" b="b"/>
            <a:pathLst>
              <a:path w="7086659" h="5385861">
                <a:moveTo>
                  <a:pt x="0" y="0"/>
                </a:moveTo>
                <a:lnTo>
                  <a:pt x="7086660" y="0"/>
                </a:lnTo>
                <a:lnTo>
                  <a:pt x="7086660" y="5385861"/>
                </a:lnTo>
                <a:lnTo>
                  <a:pt x="0" y="53858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7049"/>
            <a:ext cx="5082337" cy="2698259"/>
          </a:xfrm>
          <a:custGeom>
            <a:avLst/>
            <a:gdLst/>
            <a:ahLst/>
            <a:cxnLst/>
            <a:rect l="l" t="t" r="r" b="b"/>
            <a:pathLst>
              <a:path w="5082337" h="2698259">
                <a:moveTo>
                  <a:pt x="0" y="0"/>
                </a:moveTo>
                <a:lnTo>
                  <a:pt x="5082337" y="0"/>
                </a:lnTo>
                <a:lnTo>
                  <a:pt x="5082337" y="2698259"/>
                </a:lnTo>
                <a:lnTo>
                  <a:pt x="0" y="2698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432" y="297049"/>
            <a:ext cx="3027294" cy="2911706"/>
          </a:xfrm>
          <a:custGeom>
            <a:avLst/>
            <a:gdLst/>
            <a:ahLst/>
            <a:cxnLst/>
            <a:rect l="l" t="t" r="r" b="b"/>
            <a:pathLst>
              <a:path w="3027294" h="2911706">
                <a:moveTo>
                  <a:pt x="0" y="0"/>
                </a:moveTo>
                <a:lnTo>
                  <a:pt x="3027293" y="0"/>
                </a:lnTo>
                <a:lnTo>
                  <a:pt x="3027293" y="2911706"/>
                </a:lnTo>
                <a:lnTo>
                  <a:pt x="0" y="291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2836" y="657190"/>
            <a:ext cx="2308408" cy="2338118"/>
          </a:xfrm>
          <a:custGeom>
            <a:avLst/>
            <a:gdLst/>
            <a:ahLst/>
            <a:cxnLst/>
            <a:rect l="l" t="t" r="r" b="b"/>
            <a:pathLst>
              <a:path w="2308408" h="2338118">
                <a:moveTo>
                  <a:pt x="0" y="0"/>
                </a:moveTo>
                <a:lnTo>
                  <a:pt x="2308408" y="0"/>
                </a:lnTo>
                <a:lnTo>
                  <a:pt x="2308408" y="2338118"/>
                </a:lnTo>
                <a:lnTo>
                  <a:pt x="0" y="233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2719" y="297049"/>
            <a:ext cx="2658345" cy="2553600"/>
          </a:xfrm>
          <a:custGeom>
            <a:avLst/>
            <a:gdLst/>
            <a:ahLst/>
            <a:cxnLst/>
            <a:rect l="l" t="t" r="r" b="b"/>
            <a:pathLst>
              <a:path w="2658345" h="2553600">
                <a:moveTo>
                  <a:pt x="0" y="0"/>
                </a:moveTo>
                <a:lnTo>
                  <a:pt x="2658344" y="0"/>
                </a:lnTo>
                <a:lnTo>
                  <a:pt x="2658344" y="2553600"/>
                </a:lnTo>
                <a:lnTo>
                  <a:pt x="0" y="2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8645" y="297049"/>
            <a:ext cx="3017204" cy="2468622"/>
          </a:xfrm>
          <a:custGeom>
            <a:avLst/>
            <a:gdLst/>
            <a:ahLst/>
            <a:cxnLst/>
            <a:rect l="l" t="t" r="r" b="b"/>
            <a:pathLst>
              <a:path w="3017204" h="2468622">
                <a:moveTo>
                  <a:pt x="0" y="0"/>
                </a:moveTo>
                <a:lnTo>
                  <a:pt x="3017205" y="0"/>
                </a:lnTo>
                <a:lnTo>
                  <a:pt x="3017205" y="2468622"/>
                </a:lnTo>
                <a:lnTo>
                  <a:pt x="0" y="246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7020" y="2995308"/>
            <a:ext cx="5935773" cy="3049503"/>
          </a:xfrm>
          <a:custGeom>
            <a:avLst/>
            <a:gdLst/>
            <a:ahLst/>
            <a:cxnLst/>
            <a:rect l="l" t="t" r="r" b="b"/>
            <a:pathLst>
              <a:path w="5935773" h="3049503">
                <a:moveTo>
                  <a:pt x="0" y="0"/>
                </a:moveTo>
                <a:lnTo>
                  <a:pt x="5935773" y="0"/>
                </a:lnTo>
                <a:lnTo>
                  <a:pt x="5935773" y="3049503"/>
                </a:lnTo>
                <a:lnTo>
                  <a:pt x="0" y="3049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965449"/>
            <a:ext cx="5034305" cy="3316348"/>
          </a:xfrm>
          <a:custGeom>
            <a:avLst/>
            <a:gdLst/>
            <a:ahLst/>
            <a:cxnLst/>
            <a:rect l="l" t="t" r="r" b="b"/>
            <a:pathLst>
              <a:path w="5034305" h="3316348">
                <a:moveTo>
                  <a:pt x="0" y="0"/>
                </a:moveTo>
                <a:lnTo>
                  <a:pt x="5034305" y="0"/>
                </a:lnTo>
                <a:lnTo>
                  <a:pt x="5034305" y="3316348"/>
                </a:lnTo>
                <a:lnTo>
                  <a:pt x="0" y="33163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61891" y="6044811"/>
            <a:ext cx="4996567" cy="3797391"/>
          </a:xfrm>
          <a:custGeom>
            <a:avLst/>
            <a:gdLst/>
            <a:ahLst/>
            <a:cxnLst/>
            <a:rect l="l" t="t" r="r" b="b"/>
            <a:pathLst>
              <a:path w="4996567" h="3797391">
                <a:moveTo>
                  <a:pt x="0" y="0"/>
                </a:moveTo>
                <a:lnTo>
                  <a:pt x="4996567" y="0"/>
                </a:lnTo>
                <a:lnTo>
                  <a:pt x="4996567" y="3797391"/>
                </a:lnTo>
                <a:lnTo>
                  <a:pt x="0" y="37973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27808" y="3652074"/>
            <a:ext cx="5158462" cy="2656608"/>
          </a:xfrm>
          <a:custGeom>
            <a:avLst/>
            <a:gdLst/>
            <a:ahLst/>
            <a:cxnLst/>
            <a:rect l="l" t="t" r="r" b="b"/>
            <a:pathLst>
              <a:path w="5158462" h="2656608">
                <a:moveTo>
                  <a:pt x="0" y="0"/>
                </a:moveTo>
                <a:lnTo>
                  <a:pt x="5158463" y="0"/>
                </a:lnTo>
                <a:lnTo>
                  <a:pt x="5158463" y="2656608"/>
                </a:lnTo>
                <a:lnTo>
                  <a:pt x="0" y="26566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7049"/>
            <a:ext cx="5082337" cy="2698259"/>
          </a:xfrm>
          <a:custGeom>
            <a:avLst/>
            <a:gdLst/>
            <a:ahLst/>
            <a:cxnLst/>
            <a:rect l="l" t="t" r="r" b="b"/>
            <a:pathLst>
              <a:path w="5082337" h="2698259">
                <a:moveTo>
                  <a:pt x="0" y="0"/>
                </a:moveTo>
                <a:lnTo>
                  <a:pt x="5082337" y="0"/>
                </a:lnTo>
                <a:lnTo>
                  <a:pt x="5082337" y="2698259"/>
                </a:lnTo>
                <a:lnTo>
                  <a:pt x="0" y="26982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432" y="297049"/>
            <a:ext cx="3027294" cy="2911706"/>
          </a:xfrm>
          <a:custGeom>
            <a:avLst/>
            <a:gdLst/>
            <a:ahLst/>
            <a:cxnLst/>
            <a:rect l="l" t="t" r="r" b="b"/>
            <a:pathLst>
              <a:path w="3027294" h="2911706">
                <a:moveTo>
                  <a:pt x="0" y="0"/>
                </a:moveTo>
                <a:lnTo>
                  <a:pt x="3027293" y="0"/>
                </a:lnTo>
                <a:lnTo>
                  <a:pt x="3027293" y="2911706"/>
                </a:lnTo>
                <a:lnTo>
                  <a:pt x="0" y="291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2836" y="657190"/>
            <a:ext cx="2308408" cy="2338118"/>
          </a:xfrm>
          <a:custGeom>
            <a:avLst/>
            <a:gdLst/>
            <a:ahLst/>
            <a:cxnLst/>
            <a:rect l="l" t="t" r="r" b="b"/>
            <a:pathLst>
              <a:path w="2308408" h="2338118">
                <a:moveTo>
                  <a:pt x="0" y="0"/>
                </a:moveTo>
                <a:lnTo>
                  <a:pt x="2308408" y="0"/>
                </a:lnTo>
                <a:lnTo>
                  <a:pt x="2308408" y="2338118"/>
                </a:lnTo>
                <a:lnTo>
                  <a:pt x="0" y="2338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32719" y="297049"/>
            <a:ext cx="2658345" cy="2553600"/>
          </a:xfrm>
          <a:custGeom>
            <a:avLst/>
            <a:gdLst/>
            <a:ahLst/>
            <a:cxnLst/>
            <a:rect l="l" t="t" r="r" b="b"/>
            <a:pathLst>
              <a:path w="2658345" h="2553600">
                <a:moveTo>
                  <a:pt x="0" y="0"/>
                </a:moveTo>
                <a:lnTo>
                  <a:pt x="2658344" y="0"/>
                </a:lnTo>
                <a:lnTo>
                  <a:pt x="2658344" y="2553600"/>
                </a:lnTo>
                <a:lnTo>
                  <a:pt x="0" y="2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8645" y="297049"/>
            <a:ext cx="3017204" cy="2468622"/>
          </a:xfrm>
          <a:custGeom>
            <a:avLst/>
            <a:gdLst/>
            <a:ahLst/>
            <a:cxnLst/>
            <a:rect l="l" t="t" r="r" b="b"/>
            <a:pathLst>
              <a:path w="3017204" h="2468622">
                <a:moveTo>
                  <a:pt x="0" y="0"/>
                </a:moveTo>
                <a:lnTo>
                  <a:pt x="3017205" y="0"/>
                </a:lnTo>
                <a:lnTo>
                  <a:pt x="3017205" y="2468622"/>
                </a:lnTo>
                <a:lnTo>
                  <a:pt x="0" y="246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7020" y="2995308"/>
            <a:ext cx="5935773" cy="3049503"/>
          </a:xfrm>
          <a:custGeom>
            <a:avLst/>
            <a:gdLst/>
            <a:ahLst/>
            <a:cxnLst/>
            <a:rect l="l" t="t" r="r" b="b"/>
            <a:pathLst>
              <a:path w="5935773" h="3049503">
                <a:moveTo>
                  <a:pt x="0" y="0"/>
                </a:moveTo>
                <a:lnTo>
                  <a:pt x="5935773" y="0"/>
                </a:lnTo>
                <a:lnTo>
                  <a:pt x="5935773" y="3049503"/>
                </a:lnTo>
                <a:lnTo>
                  <a:pt x="0" y="30495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59448" y="6730130"/>
            <a:ext cx="5034305" cy="3316348"/>
          </a:xfrm>
          <a:custGeom>
            <a:avLst/>
            <a:gdLst/>
            <a:ahLst/>
            <a:cxnLst/>
            <a:rect l="l" t="t" r="r" b="b"/>
            <a:pathLst>
              <a:path w="5034305" h="3316348">
                <a:moveTo>
                  <a:pt x="0" y="0"/>
                </a:moveTo>
                <a:lnTo>
                  <a:pt x="5034304" y="0"/>
                </a:lnTo>
                <a:lnTo>
                  <a:pt x="5034304" y="3316349"/>
                </a:lnTo>
                <a:lnTo>
                  <a:pt x="0" y="33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01297" y="5755961"/>
            <a:ext cx="5961894" cy="4531039"/>
          </a:xfrm>
          <a:custGeom>
            <a:avLst/>
            <a:gdLst/>
            <a:ahLst/>
            <a:cxnLst/>
            <a:rect l="l" t="t" r="r" b="b"/>
            <a:pathLst>
              <a:path w="5961894" h="4531039">
                <a:moveTo>
                  <a:pt x="0" y="0"/>
                </a:moveTo>
                <a:lnTo>
                  <a:pt x="5961893" y="0"/>
                </a:lnTo>
                <a:lnTo>
                  <a:pt x="5961893" y="4531039"/>
                </a:lnTo>
                <a:lnTo>
                  <a:pt x="0" y="4531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27762" y="3208755"/>
            <a:ext cx="3774980" cy="1944115"/>
          </a:xfrm>
          <a:custGeom>
            <a:avLst/>
            <a:gdLst/>
            <a:ahLst/>
            <a:cxnLst/>
            <a:rect l="l" t="t" r="r" b="b"/>
            <a:pathLst>
              <a:path w="3774980" h="1944115">
                <a:moveTo>
                  <a:pt x="0" y="0"/>
                </a:moveTo>
                <a:lnTo>
                  <a:pt x="3774980" y="0"/>
                </a:lnTo>
                <a:lnTo>
                  <a:pt x="3774980" y="1944115"/>
                </a:lnTo>
                <a:lnTo>
                  <a:pt x="0" y="19441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28700" y="4317996"/>
            <a:ext cx="4260636" cy="2875929"/>
          </a:xfrm>
          <a:custGeom>
            <a:avLst/>
            <a:gdLst/>
            <a:ahLst/>
            <a:cxnLst/>
            <a:rect l="l" t="t" r="r" b="b"/>
            <a:pathLst>
              <a:path w="4260636" h="2875929">
                <a:moveTo>
                  <a:pt x="4260636" y="0"/>
                </a:moveTo>
                <a:lnTo>
                  <a:pt x="0" y="0"/>
                </a:lnTo>
                <a:lnTo>
                  <a:pt x="0" y="2875929"/>
                </a:lnTo>
                <a:lnTo>
                  <a:pt x="4260636" y="2875929"/>
                </a:lnTo>
                <a:lnTo>
                  <a:pt x="426063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</Words>
  <Application>Microsoft Office PowerPoint</Application>
  <PresentationFormat>Custom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DejaVu Serif Bold Italics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Xe đạp con đi trên đường phố</dc:title>
  <cp:lastModifiedBy>SKY</cp:lastModifiedBy>
  <cp:revision>5</cp:revision>
  <dcterms:created xsi:type="dcterms:W3CDTF">2006-08-16T00:00:00Z</dcterms:created>
  <dcterms:modified xsi:type="dcterms:W3CDTF">2024-03-25T05:48:14Z</dcterms:modified>
  <dc:identifier>DAF_iCC6LGI</dc:identifier>
</cp:coreProperties>
</file>