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2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6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0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7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6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5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5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9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1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7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8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6F248-7378-40A9-8113-5F5774980B3A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8F5FC-6CB6-43AE-BB23-00D5C93B6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3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047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8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026" y="1428750"/>
            <a:ext cx="89459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Cầu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vồng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là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hiện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tượng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tán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sắc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ánh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sáng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từ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mặt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trời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khi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khúc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xạ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phản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xạ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qua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giọt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nước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mưa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4015">
            <a:off x="3505724" y="2200868"/>
            <a:ext cx="5715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0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6813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85196" y="57150"/>
            <a:ext cx="21736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Cô</a:t>
            </a:r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vẽ</a:t>
            </a:r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mẫu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3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không lời - Giai điệu vui tươi, Giai điệu cuộc sống - Nhạc 30 phút - 1 giờ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592388"/>
            <a:ext cx="609600" cy="609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r="15527"/>
          <a:stretch/>
        </p:blipFill>
        <p:spPr bwMode="auto">
          <a:xfrm>
            <a:off x="20781" y="0"/>
            <a:ext cx="9123219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không lời - Giai điệu vui tươi, Giai điệu cuộc sống - Nhạc 30 phút - 1 giờ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28575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0400" y="96771"/>
            <a:ext cx="24972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Trẻ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thực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hiện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858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0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31</Words>
  <Application>Microsoft Office PowerPoint</Application>
  <PresentationFormat>On-screen Show (16:9)</PresentationFormat>
  <Paragraphs>4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</dc:creator>
  <cp:lastModifiedBy>SKY</cp:lastModifiedBy>
  <cp:revision>5</cp:revision>
  <dcterms:created xsi:type="dcterms:W3CDTF">2024-03-29T09:54:48Z</dcterms:created>
  <dcterms:modified xsi:type="dcterms:W3CDTF">2024-04-03T05:56:15Z</dcterms:modified>
</cp:coreProperties>
</file>