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67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8" r:id="rId11"/>
  </p:sldIdLst>
  <p:sldSz cx="9144000" cy="6858000" type="screen4x3"/>
  <p:notesSz cx="6858000" cy="9144000"/>
  <p:custShowLst>
    <p:custShow name="Custom Show 1" id="0">
      <p:sldLst>
        <p:sld r:id="rId2"/>
      </p:sldLst>
    </p:custShow>
  </p:custShow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62" autoAdjust="0"/>
    <p:restoredTop sz="94660"/>
  </p:normalViewPr>
  <p:slideViewPr>
    <p:cSldViewPr>
      <p:cViewPr>
        <p:scale>
          <a:sx n="76" d="100"/>
          <a:sy n="76" d="100"/>
        </p:scale>
        <p:origin x="-114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8E88A6-B674-4B00-AA2D-6F5BE884B660}" type="datetimeFigureOut">
              <a:rPr lang="en-US" smtClean="0"/>
              <a:pPr/>
              <a:t>5/27/2024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71C106-D8C9-4F8C-A926-1A3546B1193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0793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DEAD9AA-F121-4238-A0B2-37C93B770E3D}" type="slidenum">
              <a:rPr lang="en-US" smtClean="0">
                <a:cs typeface="Arial" charset="0"/>
              </a:rPr>
              <a:pPr/>
              <a:t>1</a:t>
            </a:fld>
            <a:endParaRPr lang="en-US" smtClean="0">
              <a:cs typeface="Arial" charset="0"/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71C106-D8C9-4F8C-A926-1A3546B11936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D9E9F-998A-419D-A7E8-EF5591F9BD9F}" type="datetimeFigureOut">
              <a:rPr lang="en-US" smtClean="0"/>
              <a:pPr/>
              <a:t>5/27/2024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1F76B-337E-4AE7-92D6-E33877A9CC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D9E9F-998A-419D-A7E8-EF5591F9BD9F}" type="datetimeFigureOut">
              <a:rPr lang="en-US" smtClean="0"/>
              <a:pPr/>
              <a:t>5/27/2024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1F76B-337E-4AE7-92D6-E33877A9CC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D9E9F-998A-419D-A7E8-EF5591F9BD9F}" type="datetimeFigureOut">
              <a:rPr lang="en-US" smtClean="0"/>
              <a:pPr/>
              <a:t>5/27/2024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1F76B-337E-4AE7-92D6-E33877A9CC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D9E9F-998A-419D-A7E8-EF5591F9BD9F}" type="datetimeFigureOut">
              <a:rPr lang="en-US" smtClean="0"/>
              <a:pPr/>
              <a:t>5/27/2024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1F76B-337E-4AE7-92D6-E33877A9CC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D9E9F-998A-419D-A7E8-EF5591F9BD9F}" type="datetimeFigureOut">
              <a:rPr lang="en-US" smtClean="0"/>
              <a:pPr/>
              <a:t>5/27/2024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1F76B-337E-4AE7-92D6-E33877A9CC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D9E9F-998A-419D-A7E8-EF5591F9BD9F}" type="datetimeFigureOut">
              <a:rPr lang="en-US" smtClean="0"/>
              <a:pPr/>
              <a:t>5/27/2024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1F76B-337E-4AE7-92D6-E33877A9CC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D9E9F-998A-419D-A7E8-EF5591F9BD9F}" type="datetimeFigureOut">
              <a:rPr lang="en-US" smtClean="0"/>
              <a:pPr/>
              <a:t>5/27/2024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1F76B-337E-4AE7-92D6-E33877A9CC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D9E9F-998A-419D-A7E8-EF5591F9BD9F}" type="datetimeFigureOut">
              <a:rPr lang="en-US" smtClean="0"/>
              <a:pPr/>
              <a:t>5/27/2024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1F76B-337E-4AE7-92D6-E33877A9CC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D9E9F-998A-419D-A7E8-EF5591F9BD9F}" type="datetimeFigureOut">
              <a:rPr lang="en-US" smtClean="0"/>
              <a:pPr/>
              <a:t>5/27/2024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1F76B-337E-4AE7-92D6-E33877A9CC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D9E9F-998A-419D-A7E8-EF5591F9BD9F}" type="datetimeFigureOut">
              <a:rPr lang="en-US" smtClean="0"/>
              <a:pPr/>
              <a:t>5/27/2024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1F76B-337E-4AE7-92D6-E33877A9CC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D9E9F-998A-419D-A7E8-EF5591F9BD9F}" type="datetimeFigureOut">
              <a:rPr lang="en-US" smtClean="0"/>
              <a:pPr/>
              <a:t>5/27/2024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1F76B-337E-4AE7-92D6-E33877A9CC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9D9E9F-998A-419D-A7E8-EF5591F9BD9F}" type="datetimeFigureOut">
              <a:rPr lang="en-US" smtClean="0"/>
              <a:pPr/>
              <a:t>5/27/2024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A1F76B-337E-4AE7-92D6-E33877A9CC8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FLORAL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304800" y="0"/>
            <a:ext cx="9956800" cy="746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WordArt 3"/>
          <p:cNvSpPr>
            <a:spLocks noChangeArrowheads="1" noChangeShapeType="1" noTextEdit="1"/>
          </p:cNvSpPr>
          <p:nvPr/>
        </p:nvSpPr>
        <p:spPr bwMode="auto">
          <a:xfrm>
            <a:off x="1981200" y="4343400"/>
            <a:ext cx="6496050" cy="8286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800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41300" kern="10" dirty="0" err="1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Bác</a:t>
            </a:r>
            <a:r>
              <a:rPr lang="en-US" sz="41300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41300" kern="10" dirty="0" err="1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Hồ</a:t>
            </a:r>
            <a:r>
              <a:rPr lang="en-US" sz="41300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41300" kern="10" dirty="0" err="1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Kính</a:t>
            </a:r>
            <a:r>
              <a:rPr lang="en-US" sz="41300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41300" kern="10" dirty="0" err="1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Yêu</a:t>
            </a:r>
            <a:endParaRPr lang="en-US" sz="41300" kern="10" dirty="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pic>
        <p:nvPicPr>
          <p:cNvPr id="15365" name="Picture 5" descr="Picture5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010400" y="5705475"/>
            <a:ext cx="1371600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 Box 17"/>
          <p:cNvSpPr txBox="1">
            <a:spLocks noChangeArrowheads="1"/>
          </p:cNvSpPr>
          <p:nvPr/>
        </p:nvSpPr>
        <p:spPr bwMode="auto">
          <a:xfrm>
            <a:off x="1374775" y="1676400"/>
            <a:ext cx="776922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ahoma" pitchFamily="34" charset="0"/>
                <a:cs typeface="Times New Roman" pitchFamily="18" charset="0"/>
              </a:rPr>
              <a:t>ỦY BAN NHÂN DÂN </a:t>
            </a: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ahoma" pitchFamily="34" charset="0"/>
                <a:cs typeface="Times New Roman" pitchFamily="18" charset="0"/>
              </a:rPr>
              <a:t>QUẬN </a:t>
            </a:r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ahoma" pitchFamily="34" charset="0"/>
                <a:cs typeface="Times New Roman" pitchFamily="18" charset="0"/>
              </a:rPr>
              <a:t>LONG BIÊN</a:t>
            </a:r>
          </a:p>
          <a:p>
            <a:pPr algn="ctr">
              <a:defRPr/>
            </a:pPr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ahoma" pitchFamily="34" charset="0"/>
                <a:cs typeface="Times New Roman" pitchFamily="18" charset="0"/>
              </a:rPr>
              <a:t>TRƯỜNG MẦM </a:t>
            </a: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ahoma" pitchFamily="34" charset="0"/>
                <a:cs typeface="Times New Roman" pitchFamily="18" charset="0"/>
              </a:rPr>
              <a:t>NON </a:t>
            </a: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ahoma" pitchFamily="34" charset="0"/>
                <a:cs typeface="Times New Roman" pitchFamily="18" charset="0"/>
              </a:rPr>
              <a:t>CHIM ÉN</a:t>
            </a:r>
            <a:endParaRPr lang="en-US" sz="24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057400" y="3124200"/>
            <a:ext cx="67818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4000" b="1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Lĩnh</a:t>
            </a:r>
            <a:r>
              <a:rPr lang="en-US" sz="40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4000" b="1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vực</a:t>
            </a:r>
            <a:r>
              <a:rPr lang="en-US" sz="40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phát</a:t>
            </a:r>
            <a:r>
              <a:rPr lang="en-US" sz="40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triển</a:t>
            </a:r>
            <a:r>
              <a:rPr lang="en-US" sz="40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4000" b="1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nhận</a:t>
            </a:r>
            <a:r>
              <a:rPr lang="en-US" sz="40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4000" b="1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thức</a:t>
            </a:r>
            <a:endParaRPr lang="en-US" sz="4000" b="1" dirty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5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1" dur="20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lăng Bac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43999" cy="6858000"/>
          </a:xfr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bac 9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8600" y="152400"/>
            <a:ext cx="8763000" cy="6705600"/>
          </a:xfr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Bac 3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8600" y="152400"/>
            <a:ext cx="8610600" cy="6705600"/>
          </a:xfrm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Bac 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8600" y="228600"/>
            <a:ext cx="8610600" cy="6629400"/>
          </a:xfr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Bac 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228600"/>
            <a:ext cx="9143999" cy="6629400"/>
          </a:xfrm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bac 6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152400"/>
            <a:ext cx="8915400" cy="6553200"/>
          </a:xfr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Bac 4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2400" y="228600"/>
            <a:ext cx="8991599" cy="6629400"/>
          </a:xfr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bac 7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8600" y="152400"/>
            <a:ext cx="8763000" cy="6705600"/>
          </a:xfr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bac 8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2400" y="228600"/>
            <a:ext cx="8686800" cy="6400800"/>
          </a:xfr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25</Words>
  <Application>Microsoft Office PowerPoint</Application>
  <PresentationFormat>On-screen Show (4:3)</PresentationFormat>
  <Paragraphs>6</Paragraphs>
  <Slides>10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  <vt:variant>
        <vt:lpstr>Custom Shows</vt:lpstr>
      </vt:variant>
      <vt:variant>
        <vt:i4>1</vt:i4>
      </vt:variant>
    </vt:vector>
  </HeadingPairs>
  <TitlesOfParts>
    <vt:vector size="12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Custom Show 1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WIN 10 TCT Computer</dc:creator>
  <cp:lastModifiedBy>SKY</cp:lastModifiedBy>
  <cp:revision>10</cp:revision>
  <dcterms:created xsi:type="dcterms:W3CDTF">2017-05-18T01:55:44Z</dcterms:created>
  <dcterms:modified xsi:type="dcterms:W3CDTF">2024-05-27T06:09:34Z</dcterms:modified>
</cp:coreProperties>
</file>