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301" r:id="rId4"/>
    <p:sldId id="269" r:id="rId5"/>
    <p:sldId id="278" r:id="rId6"/>
    <p:sldId id="279" r:id="rId7"/>
    <p:sldId id="256" r:id="rId8"/>
    <p:sldId id="280" r:id="rId9"/>
    <p:sldId id="284" r:id="rId10"/>
    <p:sldId id="276" r:id="rId11"/>
    <p:sldId id="260" r:id="rId12"/>
    <p:sldId id="277" r:id="rId13"/>
    <p:sldId id="285" r:id="rId14"/>
    <p:sldId id="262" r:id="rId15"/>
    <p:sldId id="263" r:id="rId16"/>
    <p:sldId id="286" r:id="rId17"/>
    <p:sldId id="273" r:id="rId18"/>
    <p:sldId id="291" r:id="rId19"/>
    <p:sldId id="294" r:id="rId20"/>
    <p:sldId id="295" r:id="rId21"/>
    <p:sldId id="296" r:id="rId22"/>
    <p:sldId id="297" r:id="rId23"/>
    <p:sldId id="298" r:id="rId24"/>
    <p:sldId id="274" r:id="rId25"/>
    <p:sldId id="288" r:id="rId26"/>
  </p:sldIdLst>
  <p:sldSz cx="9144000" cy="6858000" type="screen4x3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Arial Narrow" pitchFamily="34" charset="0"/>
      <p:regular r:id="rId31"/>
      <p:bold r:id="rId32"/>
      <p: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4F35-3D61-42B7-9EC5-F18B1B7223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156-4F28-4422-B156-70B4B2D1D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6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1DF60-2E86-4706-8A0E-A1654822CD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0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54BA-637B-4D7C-A9B4-F7C19E87B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61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4F921-51E1-4DA8-9563-650BD3C0D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4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919E-C03A-4D80-AE1B-5FA338100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19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EE1C4-3C25-45AF-938C-003C1D021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B696-3640-4340-BCDD-A07031AFF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8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9F6B2-6F8E-479E-8088-2C73908EE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1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104AF-E8EA-4F16-BCCB-76CC8F063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6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1FFD-44C9-4850-9519-1C30B41EA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0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0DC1-BF5E-4333-B52A-749B6E15D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FB4BD-7F35-4309-B511-FA5F1A5B8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23C7E-BCE0-48D1-969F-6732DB5D4B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6350"/>
            <a:ext cx="9159875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350838"/>
            <a:ext cx="921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</a:rPr>
              <a:t>UBND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</a:rPr>
              <a:t>TRƯỜNG MẦM NON </a:t>
            </a:r>
            <a:r>
              <a:rPr lang="en-US" sz="2000" b="1" dirty="0" smtClean="0">
                <a:solidFill>
                  <a:srgbClr val="7030A0"/>
                </a:solidFill>
              </a:rPr>
              <a:t>CHIM ÉN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676400" y="3473450"/>
            <a:ext cx="643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: MGN 4-5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1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1295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671" y="0"/>
            <a:ext cx="919967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gồm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mấy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400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211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0"/>
            <a:ext cx="1076324" cy="16558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29308"/>
            <a:ext cx="1076324" cy="165588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8800" y="6211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8394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Cô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trẻ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nhảy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hát</a:t>
            </a:r>
            <a:r>
              <a:rPr lang="en-US" b="1" dirty="0">
                <a:solidFill>
                  <a:srgbClr val="7030A0"/>
                </a:solidFill>
              </a:rPr>
              <a:t> “ </a:t>
            </a:r>
            <a:r>
              <a:rPr lang="en-US" b="1" dirty="0" err="1">
                <a:solidFill>
                  <a:srgbClr val="7030A0"/>
                </a:solidFill>
              </a:rPr>
              <a:t>Gà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trống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thổi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kèn</a:t>
            </a:r>
            <a:r>
              <a:rPr lang="en-US" b="1" dirty="0">
                <a:solidFill>
                  <a:srgbClr val="7030A0"/>
                </a:solidFill>
              </a:rPr>
              <a:t>”</a:t>
            </a:r>
          </a:p>
        </p:txBody>
      </p:sp>
      <p:pic>
        <p:nvPicPr>
          <p:cNvPr id="4" name="Gà trống thổi kè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884" y="4648200"/>
            <a:ext cx="1139716" cy="1139716"/>
          </a:xfrm>
        </p:spPr>
      </p:pic>
    </p:spTree>
    <p:extLst>
      <p:ext uri="{BB962C8B-B14F-4D97-AF65-F5344CB8AC3E}">
        <p14:creationId xmlns:p14="http://schemas.microsoft.com/office/powerpoint/2010/main" val="17809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ngủ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ngon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6: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Bố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mẹ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đón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về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199292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28600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ga-trong-rung-g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8956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400</Words>
  <Application>Microsoft Office PowerPoint</Application>
  <PresentationFormat>On-screen Show (4:3)</PresentationFormat>
  <Paragraphs>124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Calibri</vt:lpstr>
      <vt:lpstr>.VnArial Narrow</vt:lpstr>
      <vt:lpstr>Office Theme</vt:lpstr>
      <vt:lpstr>Default Design</vt:lpstr>
      <vt:lpstr>PowerPoint Presentation</vt:lpstr>
      <vt:lpstr>Cô và trẻ nhảy bài hát “ Gà trống thổi kèn”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SKY</cp:lastModifiedBy>
  <cp:revision>95</cp:revision>
  <dcterms:created xsi:type="dcterms:W3CDTF">2006-08-16T00:00:00Z</dcterms:created>
  <dcterms:modified xsi:type="dcterms:W3CDTF">2024-04-19T05:09:38Z</dcterms:modified>
</cp:coreProperties>
</file>