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8" r:id="rId10"/>
    <p:sldId id="269" r:id="rId11"/>
    <p:sldId id="264" r:id="rId12"/>
    <p:sldId id="265" r:id="rId13"/>
    <p:sldId id="266" r:id="rId14"/>
    <p:sldId id="270" r:id="rId15"/>
    <p:sldId id="271" r:id="rId16"/>
    <p:sldId id="272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7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1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6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0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7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91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9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4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B6CF1-AC0B-4AD8-BD6A-E75B2D5A0C4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2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1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918" y="-1"/>
            <a:ext cx="9144000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3281" y="1910030"/>
            <a:ext cx="80990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KPKH </a:t>
            </a:r>
          </a:p>
          <a:p>
            <a:pPr algn="ctr"/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“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Cây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xanh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môi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sống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”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43815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TRƯỜNG MẦM NON CHIM ÉN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417195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nhỡ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950"/>
            <a:ext cx="827192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93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08606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2289" y="1962150"/>
            <a:ext cx="4631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lương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thực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484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512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09550"/>
            <a:ext cx="3044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lấy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gỗ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01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459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057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31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0550"/>
            <a:ext cx="426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0550"/>
            <a:ext cx="382039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68337" y="0"/>
            <a:ext cx="1827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sánh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649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133350"/>
            <a:ext cx="30780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Môi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trường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sống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4"/>
          <a:stretch/>
        </p:blipFill>
        <p:spPr bwMode="auto">
          <a:xfrm>
            <a:off x="914400" y="285750"/>
            <a:ext cx="7467600" cy="457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3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477" r="7173"/>
          <a:stretch/>
        </p:blipFill>
        <p:spPr bwMode="auto">
          <a:xfrm>
            <a:off x="685800" y="436774"/>
            <a:ext cx="7924800" cy="426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3350"/>
            <a:ext cx="3581400" cy="478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9550"/>
            <a:ext cx="3352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52750"/>
            <a:ext cx="3352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44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350"/>
            <a:ext cx="868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01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" y="29358"/>
            <a:ext cx="9141312" cy="49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4221170"/>
            <a:ext cx="3322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Cây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ăn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quả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144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4"/>
            <a:ext cx="4419600" cy="512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5751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962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6350"/>
            <a:ext cx="3394075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93" y="141937"/>
            <a:ext cx="5127625" cy="349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259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0"/>
          <a:stretch/>
        </p:blipFill>
        <p:spPr bwMode="auto">
          <a:xfrm>
            <a:off x="1676400" y="57150"/>
            <a:ext cx="4876800" cy="484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47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350"/>
            <a:ext cx="6477000" cy="485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009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39</Words>
  <Application>Microsoft Office PowerPoint</Application>
  <PresentationFormat>On-screen Show (16:9)</PresentationFormat>
  <Paragraphs>10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SKY</cp:lastModifiedBy>
  <cp:revision>10</cp:revision>
  <dcterms:created xsi:type="dcterms:W3CDTF">2024-02-27T10:02:32Z</dcterms:created>
  <dcterms:modified xsi:type="dcterms:W3CDTF">2024-02-28T10:18:06Z</dcterms:modified>
</cp:coreProperties>
</file>