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bin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DejaVu Serif" charset="0"/>
      <p:regular r:id="rId20"/>
    </p:embeddedFont>
    <p:embeddedFont>
      <p:font typeface="DejaVu Serif Bold" charset="0"/>
      <p:regular r:id="rId21"/>
    </p:embeddedFont>
    <p:embeddedFont>
      <p:font typeface="Cabin Bold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4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3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1.png"/><Relationship Id="rId10" Type="http://schemas.openxmlformats.org/officeDocument/2006/relationships/image" Target="../media/image9.svg"/><Relationship Id="rId19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325618" y="4764020"/>
            <a:ext cx="13636764" cy="167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1"/>
              </a:lnSpc>
            </a:pPr>
            <a:r>
              <a:rPr lang="en-US" sz="12521">
                <a:solidFill>
                  <a:srgbClr val="182C45"/>
                </a:solidFill>
                <a:latin typeface="More Sugar"/>
              </a:rPr>
              <a:t>LQVT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23673" y="6230969"/>
            <a:ext cx="13969058" cy="1094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3C2E3D"/>
                </a:solidFill>
                <a:latin typeface="Cabin"/>
              </a:rPr>
              <a:t>Phân biệt hình vuông, hình chữ nhật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71436" y="532096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63100" y="2269821"/>
            <a:ext cx="15139574" cy="6589595"/>
            <a:chOff x="0" y="0"/>
            <a:chExt cx="20186099" cy="7496660"/>
          </a:xfrm>
        </p:grpSpPr>
        <p:grpSp>
          <p:nvGrpSpPr>
            <p:cNvPr id="24" name="Group 24"/>
            <p:cNvGrpSpPr/>
            <p:nvPr/>
          </p:nvGrpSpPr>
          <p:grpSpPr>
            <a:xfrm>
              <a:off x="867656" y="883008"/>
              <a:ext cx="18815070" cy="6613653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12699" y="741242"/>
              <a:ext cx="18815070" cy="6613653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3169" y="852207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0" y="0"/>
                  </a:moveTo>
                  <a:lnTo>
                    <a:pt x="2559542" y="0"/>
                  </a:lnTo>
                  <a:lnTo>
                    <a:pt x="2559542" y="660827"/>
                  </a:lnTo>
                  <a:lnTo>
                    <a:pt x="0" y="6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692116" y="714301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2559543" y="660827"/>
                  </a:moveTo>
                  <a:lnTo>
                    <a:pt x="0" y="660827"/>
                  </a:lnTo>
                  <a:lnTo>
                    <a:pt x="0" y="0"/>
                  </a:lnTo>
                  <a:lnTo>
                    <a:pt x="2559543" y="0"/>
                  </a:lnTo>
                  <a:lnTo>
                    <a:pt x="2559543" y="660827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96602" y="4928654"/>
              <a:ext cx="17775285" cy="0"/>
            </a:xfrm>
            <a:prstGeom prst="line">
              <a:avLst/>
            </a:prstGeom>
            <a:ln w="12888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3" name="Freeform 33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474745" y="3929620"/>
            <a:ext cx="14019856" cy="426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-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trẻ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chọn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nhanh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theo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yêu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cầu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của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giơ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gọi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: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nói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đặc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điểm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của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hình,các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phải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nhanh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tay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đọc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to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nói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nói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đặc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điểm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của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-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trẻ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cùng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lần</a:t>
            </a:r>
            <a:endParaRPr lang="en-US" sz="3336" dirty="0">
              <a:solidFill>
                <a:srgbClr val="3C2E3D"/>
              </a:solidFill>
              <a:latin typeface="DejaVu Serif Bold"/>
            </a:endParaRPr>
          </a:p>
          <a:p>
            <a:pPr algn="ctr">
              <a:lnSpc>
                <a:spcPts val="5725"/>
              </a:lnSpc>
            </a:pPr>
            <a:endParaRPr lang="en-US" sz="3336" dirty="0">
              <a:solidFill>
                <a:srgbClr val="3C2E3D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882458" y="3697038"/>
            <a:ext cx="8842979" cy="321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*Trò chơi 2: “Tìm về đúng nhà”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63100" y="1928767"/>
            <a:ext cx="15139574" cy="6930649"/>
            <a:chOff x="0" y="0"/>
            <a:chExt cx="20186099" cy="7496660"/>
          </a:xfrm>
        </p:grpSpPr>
        <p:grpSp>
          <p:nvGrpSpPr>
            <p:cNvPr id="24" name="Group 24"/>
            <p:cNvGrpSpPr/>
            <p:nvPr/>
          </p:nvGrpSpPr>
          <p:grpSpPr>
            <a:xfrm>
              <a:off x="867656" y="883008"/>
              <a:ext cx="18815070" cy="6613653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12699" y="741242"/>
              <a:ext cx="18815070" cy="6613653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3169" y="852207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0" y="0"/>
                  </a:moveTo>
                  <a:lnTo>
                    <a:pt x="2559542" y="0"/>
                  </a:lnTo>
                  <a:lnTo>
                    <a:pt x="2559542" y="660827"/>
                  </a:lnTo>
                  <a:lnTo>
                    <a:pt x="0" y="6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692116" y="714301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2559543" y="660827"/>
                  </a:moveTo>
                  <a:lnTo>
                    <a:pt x="0" y="660827"/>
                  </a:lnTo>
                  <a:lnTo>
                    <a:pt x="0" y="0"/>
                  </a:lnTo>
                  <a:lnTo>
                    <a:pt x="2559543" y="0"/>
                  </a:lnTo>
                  <a:lnTo>
                    <a:pt x="2559543" y="660827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96602" y="4928654"/>
              <a:ext cx="17775285" cy="0"/>
            </a:xfrm>
            <a:prstGeom prst="line">
              <a:avLst/>
            </a:prstGeom>
            <a:ln w="12888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3" name="Freeform 33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543347" y="3517669"/>
            <a:ext cx="14019856" cy="545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: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sẽ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chọn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1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mà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mình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thích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vừa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vừa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hát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bài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hát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trong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chủ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đề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nghề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nghiệp,khi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hiệu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lệnh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“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nhà”thì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phải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đúng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ngôi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giống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trong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tay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Luật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: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phải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đúng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ngôi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giống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đang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cầm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,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bạn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nào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sai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người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thua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cuộc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- Cho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trẻ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2-3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lần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5725"/>
              </a:lnSpc>
            </a:pPr>
            <a:endParaRPr lang="en-US" sz="3336" dirty="0">
              <a:solidFill>
                <a:srgbClr val="3C2E3D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927459" y="4239500"/>
            <a:ext cx="8684769" cy="157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*Kết thúc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8" y="3318852"/>
            <a:ext cx="15552769" cy="5775946"/>
            <a:chOff x="0" y="0"/>
            <a:chExt cx="20737026" cy="7701262"/>
          </a:xfrm>
        </p:grpSpPr>
        <p:grpSp>
          <p:nvGrpSpPr>
            <p:cNvPr id="24" name="Group 24"/>
            <p:cNvGrpSpPr/>
            <p:nvPr/>
          </p:nvGrpSpPr>
          <p:grpSpPr>
            <a:xfrm>
              <a:off x="891337" y="907107"/>
              <a:ext cx="19328579" cy="6794155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32150" y="761472"/>
              <a:ext cx="19328579" cy="6794155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5439" y="875466"/>
              <a:ext cx="2629399" cy="678863"/>
            </a:xfrm>
            <a:custGeom>
              <a:avLst/>
              <a:gdLst/>
              <a:ahLst/>
              <a:cxnLst/>
              <a:rect l="l" t="t" r="r" b="b"/>
              <a:pathLst>
                <a:path w="2629399" h="678863">
                  <a:moveTo>
                    <a:pt x="0" y="0"/>
                  </a:moveTo>
                  <a:lnTo>
                    <a:pt x="2629399" y="0"/>
                  </a:lnTo>
                  <a:lnTo>
                    <a:pt x="2629399" y="678863"/>
                  </a:lnTo>
                  <a:lnTo>
                    <a:pt x="0" y="67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8174976" y="733796"/>
              <a:ext cx="2629399" cy="678863"/>
            </a:xfrm>
            <a:custGeom>
              <a:avLst/>
              <a:gdLst/>
              <a:ahLst/>
              <a:cxnLst/>
              <a:rect l="l" t="t" r="r" b="b"/>
              <a:pathLst>
                <a:path w="2629399" h="678863">
                  <a:moveTo>
                    <a:pt x="2629399" y="678863"/>
                  </a:moveTo>
                  <a:lnTo>
                    <a:pt x="0" y="678863"/>
                  </a:lnTo>
                  <a:lnTo>
                    <a:pt x="0" y="0"/>
                  </a:lnTo>
                  <a:lnTo>
                    <a:pt x="2629399" y="0"/>
                  </a:lnTo>
                  <a:lnTo>
                    <a:pt x="2629399" y="678863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229260" y="5063169"/>
              <a:ext cx="18260415" cy="0"/>
            </a:xfrm>
            <a:prstGeom prst="line">
              <a:avLst/>
            </a:prstGeom>
            <a:ln w="1324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229260" y="3241088"/>
              <a:ext cx="18260415" cy="0"/>
            </a:xfrm>
            <a:prstGeom prst="line">
              <a:avLst/>
            </a:prstGeom>
            <a:ln w="1324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2548081" y="1158833"/>
            <a:ext cx="13357995" cy="137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C2E3D"/>
                </a:solidFill>
                <a:latin typeface="Cabin"/>
              </a:rPr>
              <a:t>Cô cho trẻ hát bài: “Hình khối”</a:t>
            </a:r>
          </a:p>
        </p:txBody>
      </p:sp>
      <p:sp>
        <p:nvSpPr>
          <p:cNvPr id="35" name="Freeform 35"/>
          <p:cNvSpPr/>
          <p:nvPr/>
        </p:nvSpPr>
        <p:spPr>
          <a:xfrm rot="-5614855">
            <a:off x="2792327" y="7267652"/>
            <a:ext cx="994957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614855">
            <a:off x="2792327" y="6159934"/>
            <a:ext cx="994957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5614855">
            <a:off x="2792327" y="4855561"/>
            <a:ext cx="994957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4476904" y="4653607"/>
            <a:ext cx="1001553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C2E3D"/>
                </a:solidFill>
                <a:latin typeface="DejaVu Serif Bold"/>
              </a:rPr>
              <a:t>Các con vừa hát bài hát gì?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028845" y="5984359"/>
            <a:ext cx="12126598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C2E3D"/>
                </a:solidFill>
                <a:latin typeface="DejaVu Serif Bold"/>
              </a:rPr>
              <a:t>Trong bài hát nhắc đến cái gì?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894809" y="7249410"/>
            <a:ext cx="12394669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C2E3D"/>
                </a:solidFill>
                <a:latin typeface="DejaVu Serif Bold"/>
              </a:rPr>
              <a:t>Các con hãy kể tên các hình có trong bài hát?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5678353" y="2701580"/>
            <a:ext cx="7498536" cy="485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*Ôn nhận biết hình vuông, hình chữ nhật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657600" y="1028700"/>
            <a:ext cx="4978677" cy="3734008"/>
          </a:xfrm>
          <a:custGeom>
            <a:avLst/>
            <a:gdLst/>
            <a:ahLst/>
            <a:cxnLst/>
            <a:rect l="l" t="t" r="r" b="b"/>
            <a:pathLst>
              <a:path w="4978677" h="3734008">
                <a:moveTo>
                  <a:pt x="0" y="0"/>
                </a:moveTo>
                <a:lnTo>
                  <a:pt x="4978677" y="0"/>
                </a:lnTo>
                <a:lnTo>
                  <a:pt x="4978677" y="3734008"/>
                </a:lnTo>
                <a:lnTo>
                  <a:pt x="0" y="37340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738275" y="1137149"/>
            <a:ext cx="6518495" cy="4114800"/>
          </a:xfrm>
          <a:custGeom>
            <a:avLst/>
            <a:gdLst/>
            <a:ahLst/>
            <a:cxnLst/>
            <a:rect l="l" t="t" r="r" b="b"/>
            <a:pathLst>
              <a:path w="6518495" h="4114800">
                <a:moveTo>
                  <a:pt x="0" y="0"/>
                </a:moveTo>
                <a:lnTo>
                  <a:pt x="6518495" y="0"/>
                </a:lnTo>
                <a:lnTo>
                  <a:pt x="65184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75581" y="5112739"/>
            <a:ext cx="2083117" cy="4114800"/>
          </a:xfrm>
          <a:custGeom>
            <a:avLst/>
            <a:gdLst/>
            <a:ahLst/>
            <a:cxnLst/>
            <a:rect l="l" t="t" r="r" b="b"/>
            <a:pathLst>
              <a:path w="2083117" h="4114800">
                <a:moveTo>
                  <a:pt x="0" y="0"/>
                </a:moveTo>
                <a:lnTo>
                  <a:pt x="2083118" y="0"/>
                </a:lnTo>
                <a:lnTo>
                  <a:pt x="2083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638729" y="5251949"/>
            <a:ext cx="3995097" cy="4114800"/>
          </a:xfrm>
          <a:custGeom>
            <a:avLst/>
            <a:gdLst/>
            <a:ahLst/>
            <a:cxnLst/>
            <a:rect l="l" t="t" r="r" b="b"/>
            <a:pathLst>
              <a:path w="3995097" h="4114800">
                <a:moveTo>
                  <a:pt x="0" y="0"/>
                </a:moveTo>
                <a:lnTo>
                  <a:pt x="3995097" y="0"/>
                </a:lnTo>
                <a:lnTo>
                  <a:pt x="39950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261392" y="6354794"/>
            <a:ext cx="5338649" cy="2976297"/>
          </a:xfrm>
          <a:custGeom>
            <a:avLst/>
            <a:gdLst/>
            <a:ahLst/>
            <a:cxnLst/>
            <a:rect l="l" t="t" r="r" b="b"/>
            <a:pathLst>
              <a:path w="5338649" h="2976297">
                <a:moveTo>
                  <a:pt x="0" y="0"/>
                </a:moveTo>
                <a:lnTo>
                  <a:pt x="5338648" y="0"/>
                </a:lnTo>
                <a:lnTo>
                  <a:pt x="5338648" y="2976297"/>
                </a:lnTo>
                <a:lnTo>
                  <a:pt x="0" y="29762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5678353" y="2701580"/>
            <a:ext cx="7498536" cy="485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*Phân biệt hình vuông, hình chữ nhật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75995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7" y="3722021"/>
            <a:ext cx="15028880" cy="5514325"/>
            <a:chOff x="-81957" y="537559"/>
            <a:chExt cx="20038507" cy="7352433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537559"/>
              <a:ext cx="18540896" cy="7352433"/>
              <a:chOff x="0" y="-38100"/>
              <a:chExt cx="3662399" cy="1452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414233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>
            <a:off x="3639011" y="689962"/>
            <a:ext cx="11009977" cy="116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4800" b="1" dirty="0">
                <a:solidFill>
                  <a:srgbClr val="3C2E3D"/>
                </a:solidFill>
                <a:latin typeface="Cabin"/>
              </a:rPr>
              <a:t>So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sánh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sự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khác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nhau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của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hai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hình</a:t>
            </a:r>
            <a:endParaRPr lang="en-US" sz="4800" b="1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4766597"/>
            <a:ext cx="3810000" cy="3382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10800" y="4766597"/>
            <a:ext cx="5029200" cy="3382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43300" y="2263342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96804" y="226982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43300" y="4759923"/>
            <a:ext cx="0" cy="338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62400" y="8592222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62400" y="4416076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915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7536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210800" y="4416076"/>
            <a:ext cx="502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621000" y="4762709"/>
            <a:ext cx="0" cy="3386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363200" y="8592222"/>
            <a:ext cx="487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6419" y="6006765"/>
            <a:ext cx="4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264100" y="625200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46827" y="365661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721287" y="372560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753042" y="619757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91500" y="61521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46827" y="859222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817476" y="8592222"/>
            <a:ext cx="68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219538" y="693190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8" y="3318852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3620421" y="128107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7500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7500" dirty="0" err="1">
                <a:solidFill>
                  <a:srgbClr val="3C2E3D"/>
                </a:solidFill>
                <a:latin typeface="Cabin"/>
              </a:rPr>
              <a:t>nhau</a:t>
            </a:r>
            <a:endParaRPr lang="en-US" sz="7500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922636" y="4656150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cạnh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85800" y="6026096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góc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10669" y="7455803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không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lăn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được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40" name="Freeform 40"/>
          <p:cNvSpPr/>
          <p:nvPr/>
        </p:nvSpPr>
        <p:spPr>
          <a:xfrm rot="-5400000">
            <a:off x="3601881" y="469343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-5400000">
            <a:off x="3601882" y="608354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5400000">
            <a:off x="4279976" y="10225698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5400000">
            <a:off x="3601879" y="7555937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4" name="Rectangle 43"/>
          <p:cNvSpPr/>
          <p:nvPr/>
        </p:nvSpPr>
        <p:spPr>
          <a:xfrm>
            <a:off x="4632298" y="2725007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513976" y="2653912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10794" y="3437799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3639011" y="202346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Cabin"/>
              </a:rPr>
              <a:t>Khác nhau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5443373" y="4760046"/>
            <a:ext cx="92056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03012" y="7055465"/>
            <a:ext cx="920561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ngắn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8298" y="4197976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11768" y="7148535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882458" y="3697038"/>
            <a:ext cx="8684769" cy="321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*Trò chơi 1: “Tinh mắt, nhanh tay”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4916360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296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Cabin</vt:lpstr>
      <vt:lpstr>Calibri</vt:lpstr>
      <vt:lpstr>DejaVu Serif</vt:lpstr>
      <vt:lpstr>DejaVu Serif Bold</vt:lpstr>
      <vt:lpstr>Cabin Bold</vt:lpstr>
      <vt:lpstr>Times New Roman</vt:lpstr>
      <vt:lpstr>More Sugar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LQVT: Phan biệt hình vuông-hình chữ nhật</dc:title>
  <cp:lastModifiedBy>SKY</cp:lastModifiedBy>
  <cp:revision>3</cp:revision>
  <dcterms:created xsi:type="dcterms:W3CDTF">2006-08-16T00:00:00Z</dcterms:created>
  <dcterms:modified xsi:type="dcterms:W3CDTF">2023-11-02T06:16:48Z</dcterms:modified>
  <dc:identifier>DAFy6QYNiH4</dc:identifier>
</cp:coreProperties>
</file>