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E6F1-CD13-415B-955F-3D4A2C5F9DE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7C9-8B50-4BA2-AAA5-724C826C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2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E6F1-CD13-415B-955F-3D4A2C5F9DE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7C9-8B50-4BA2-AAA5-724C826C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2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E6F1-CD13-415B-955F-3D4A2C5F9DE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7C9-8B50-4BA2-AAA5-724C826C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5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E6F1-CD13-415B-955F-3D4A2C5F9DE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7C9-8B50-4BA2-AAA5-724C826C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E6F1-CD13-415B-955F-3D4A2C5F9DE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7C9-8B50-4BA2-AAA5-724C826C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2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E6F1-CD13-415B-955F-3D4A2C5F9DE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7C9-8B50-4BA2-AAA5-724C826C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7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E6F1-CD13-415B-955F-3D4A2C5F9DE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7C9-8B50-4BA2-AAA5-724C826C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4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E6F1-CD13-415B-955F-3D4A2C5F9DE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7C9-8B50-4BA2-AAA5-724C826C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6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E6F1-CD13-415B-955F-3D4A2C5F9DE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7C9-8B50-4BA2-AAA5-724C826C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1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E6F1-CD13-415B-955F-3D4A2C5F9DE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7C9-8B50-4BA2-AAA5-724C826C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5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E6F1-CD13-415B-955F-3D4A2C5F9DE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7C9-8B50-4BA2-AAA5-724C826C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6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E6F1-CD13-415B-955F-3D4A2C5F9DE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F7C9-8B50-4BA2-AAA5-724C826C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6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25285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39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22"/>
            <a:ext cx="9116660" cy="513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1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" y="-1"/>
            <a:ext cx="9161318" cy="515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07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45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9"/>
            <a:ext cx="9144000" cy="513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95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95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61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33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1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MSTTPC</dc:creator>
  <cp:lastModifiedBy>MSTTPC</cp:lastModifiedBy>
  <cp:revision>3</cp:revision>
  <dcterms:created xsi:type="dcterms:W3CDTF">2024-03-27T00:35:34Z</dcterms:created>
  <dcterms:modified xsi:type="dcterms:W3CDTF">2024-03-27T01:01:30Z</dcterms:modified>
</cp:coreProperties>
</file>