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58" r:id="rId4"/>
    <p:sldId id="264" r:id="rId5"/>
    <p:sldId id="260" r:id="rId6"/>
    <p:sldId id="262" r:id="rId7"/>
    <p:sldId id="263" r:id="rId8"/>
    <p:sldId id="271" r:id="rId9"/>
    <p:sldId id="266" r:id="rId10"/>
    <p:sldId id="267" r:id="rId11"/>
    <p:sldId id="273" r:id="rId12"/>
    <p:sldId id="268" r:id="rId1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74B47-99AE-445D-A56C-691A806EFCAF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2AEF2-3DE8-4570-97FF-BDC4B3AC8F46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2AEF2-3DE8-4570-97FF-BDC4B3AC8F46}" type="slidenum">
              <a:rPr lang="vi-VN" smtClean="0"/>
              <a:t>4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5C3D-2A11-44F4-9A93-37DB849BEE15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55C3D-2A11-44F4-9A93-37DB849BEE15}" type="datetimeFigureOut">
              <a:rPr lang="vi-VN" smtClean="0"/>
              <a:t>29/11/2021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F6E92-A36C-4C4C-AF78-359B165F726E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728" y="1714488"/>
            <a:ext cx="6459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66"/>
                </a:solidFill>
              </a:rPr>
              <a:t>Hoạt động làm quen với Toán</a:t>
            </a:r>
            <a:endParaRPr lang="vi-VN" sz="4000" b="1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2285992"/>
            <a:ext cx="5980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Số lượng 4 và chữ số 4</a:t>
            </a:r>
            <a:endParaRPr lang="vi-VN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7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 descr="D:\sang kiến kinh nghiệm\tải xuống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256"/>
            <a:ext cx="2500298" cy="2571744"/>
          </a:xfrm>
          <a:prstGeom prst="rect">
            <a:avLst/>
          </a:prstGeom>
          <a:noFill/>
        </p:spPr>
      </p:pic>
      <p:pic>
        <p:nvPicPr>
          <p:cNvPr id="9219" name="Picture 3" descr="D:\sang kiến kinh nghiệm\429f549cf7abce7a4411d67c901f24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572008"/>
            <a:ext cx="2357422" cy="2285992"/>
          </a:xfrm>
          <a:prstGeom prst="rect">
            <a:avLst/>
          </a:prstGeom>
          <a:noFill/>
        </p:spPr>
      </p:pic>
      <p:pic>
        <p:nvPicPr>
          <p:cNvPr id="9220" name="Picture 4" descr="D:\sang kiến kinh nghiệm\30f5a90c70ac03c86b79144e45777f4a.jpg_320x3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500546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3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ang kiến kinh nghiệm\hinh-nen-powerpoint9-1024x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857364"/>
            <a:ext cx="404469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smtClean="0">
                <a:solidFill>
                  <a:srgbClr val="FFFF00"/>
                </a:solidFill>
              </a:rPr>
              <a:t>Trò chơi :</a:t>
            </a:r>
          </a:p>
          <a:p>
            <a:pPr algn="ctr"/>
            <a:r>
              <a:rPr lang="en-US" sz="8000" smtClean="0">
                <a:solidFill>
                  <a:srgbClr val="FFFF00"/>
                </a:solidFill>
              </a:rPr>
              <a:t> </a:t>
            </a:r>
            <a:endParaRPr lang="vi-VN" sz="8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4"/>
            <a:ext cx="4572000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2" y="214290"/>
            <a:ext cx="8572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84" y="214290"/>
            <a:ext cx="8572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72" y="214290"/>
            <a:ext cx="8572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78" y="214290"/>
            <a:ext cx="85722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214282" y="2000240"/>
            <a:ext cx="4357718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5"/>
            <a:ext cx="12144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214555"/>
            <a:ext cx="12144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216165"/>
            <a:ext cx="1214446" cy="12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ounded Rectangle 12"/>
          <p:cNvSpPr/>
          <p:nvPr/>
        </p:nvSpPr>
        <p:spPr>
          <a:xfrm>
            <a:off x="357158" y="3857628"/>
            <a:ext cx="414340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571472" y="5500726"/>
            <a:ext cx="3643338" cy="12858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43" name="Picture 3" descr="D:\sang kiến kinh nghiệm\tải xuống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857628"/>
            <a:ext cx="1428753" cy="1428753"/>
          </a:xfrm>
          <a:prstGeom prst="rect">
            <a:avLst/>
          </a:prstGeom>
          <a:noFill/>
        </p:spPr>
      </p:pic>
      <p:pic>
        <p:nvPicPr>
          <p:cNvPr id="18" name="Picture 3" descr="D:\sang kiến kinh nghiệm\tải xuống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9" y="3857628"/>
            <a:ext cx="1428753" cy="1428753"/>
          </a:xfrm>
          <a:prstGeom prst="rect">
            <a:avLst/>
          </a:prstGeom>
          <a:noFill/>
        </p:spPr>
      </p:pic>
      <p:pic>
        <p:nvPicPr>
          <p:cNvPr id="10244" name="Picture 4" descr="D:\sang kiến kinh nghiệm\tải xuống (1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9836" y="5643578"/>
            <a:ext cx="1060528" cy="1080621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7072330" y="1928802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6644" y="5288340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0892" y="144828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5206" y="3714752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8206863">
            <a:off x="6029421" y="591388"/>
            <a:ext cx="45719" cy="418237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7" name="Down Arrow 26"/>
          <p:cNvSpPr/>
          <p:nvPr/>
        </p:nvSpPr>
        <p:spPr>
          <a:xfrm rot="2915854">
            <a:off x="5813595" y="2216802"/>
            <a:ext cx="45719" cy="42755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8" name="Down Arrow 27"/>
          <p:cNvSpPr/>
          <p:nvPr/>
        </p:nvSpPr>
        <p:spPr>
          <a:xfrm rot="7063366">
            <a:off x="5966504" y="3614523"/>
            <a:ext cx="45719" cy="338709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9" name="Down Arrow 28"/>
          <p:cNvSpPr/>
          <p:nvPr/>
        </p:nvSpPr>
        <p:spPr>
          <a:xfrm rot="3911847">
            <a:off x="5822103" y="325511"/>
            <a:ext cx="45719" cy="282669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animBg="1"/>
      <p:bldP spid="16" grpId="0" animBg="1"/>
      <p:bldP spid="20" grpId="0"/>
      <p:bldP spid="21" grpId="0"/>
      <p:bldP spid="22" grpId="0"/>
      <p:bldP spid="23" grpId="0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ang kiến kinh nghiệm\hinh-nen-powerpoint9-1024x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857364"/>
            <a:ext cx="747672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smtClean="0">
                <a:solidFill>
                  <a:srgbClr val="FFFF00"/>
                </a:solidFill>
              </a:rPr>
              <a:t>Trò chơi :</a:t>
            </a:r>
          </a:p>
          <a:p>
            <a:pPr algn="ctr"/>
            <a:r>
              <a:rPr lang="en-US" sz="8000" smtClean="0">
                <a:solidFill>
                  <a:srgbClr val="FFFF00"/>
                </a:solidFill>
              </a:rPr>
              <a:t> Đố bạn tìm được</a:t>
            </a:r>
            <a:endParaRPr lang="vi-VN" sz="8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31108"/>
            <a:ext cx="5572132" cy="197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500958" y="285728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00958" y="4786322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9600" b="1">
              <a:solidFill>
                <a:srgbClr val="FF0000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357562"/>
            <a:ext cx="27860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214290"/>
            <a:ext cx="27860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7572396" y="2285992"/>
            <a:ext cx="8162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8800" b="1">
              <a:solidFill>
                <a:srgbClr val="FF0000"/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1714488"/>
            <a:ext cx="27860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 descr="D:\sang kiến kinh nghiệm\ảnh-quả-cam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4857760"/>
            <a:ext cx="2786050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0.02593 L -0.6941 0.3960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04213 L -0.38802 -0.062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2" grpId="2"/>
      <p:bldP spid="13" grpId="1"/>
      <p:bldP spid="13" grpId="2"/>
      <p:bldP spid="16" grpId="1"/>
      <p:bldP spid="1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85786" y="2786058"/>
            <a:ext cx="86317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smtClean="0">
                <a:solidFill>
                  <a:srgbClr val="FF0000"/>
                </a:solidFill>
              </a:rPr>
              <a:t>Số lượng 4 và chữ số 4</a:t>
            </a:r>
            <a:endParaRPr lang="vi-VN" sz="72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785794"/>
            <a:ext cx="7393627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500" smtClean="0">
                <a:solidFill>
                  <a:srgbClr val="660033"/>
                </a:solidFill>
              </a:rPr>
              <a:t>Hoạt động nhận thức</a:t>
            </a:r>
            <a:endParaRPr lang="vi-VN" sz="6500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71528"/>
            <a:ext cx="9144000" cy="687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857232"/>
            <a:ext cx="1785918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857232"/>
            <a:ext cx="1643074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857232"/>
            <a:ext cx="1643074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857232"/>
            <a:ext cx="1643074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571744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2571744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571744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2571744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7429520" y="1500174"/>
            <a:ext cx="126188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b="1" smtClean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15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7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00364" y="785794"/>
            <a:ext cx="2339102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b="1" smtClean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30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7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857232"/>
            <a:ext cx="1785918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857232"/>
            <a:ext cx="1643074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857232"/>
            <a:ext cx="1643074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857232"/>
            <a:ext cx="1643074" cy="16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571744"/>
            <a:ext cx="17859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2571744"/>
            <a:ext cx="16430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2571744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2571744"/>
            <a:ext cx="164307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500034" y="5000636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1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8860" y="5000636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2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98109" y="5000636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3</a:t>
            </a:r>
            <a:endParaRPr lang="vi-VN" sz="9600" b="1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12621" y="5000636"/>
            <a:ext cx="8739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9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2847 L -5.55556E-7 -0.3618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2847 L 1.94444E-6 -0.3618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2847 L -8.33333E-7 -0.3618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2847 L -0.00521 -0.3618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2" grpId="2"/>
      <p:bldP spid="22" grpId="3"/>
      <p:bldP spid="23" grpId="0"/>
      <p:bldP spid="23" grpId="1"/>
      <p:bldP spid="23" grpId="2"/>
      <p:bldP spid="23" grpId="3"/>
      <p:bldP spid="24" grpId="0"/>
      <p:bldP spid="24" grpId="1"/>
      <p:bldP spid="24" grpId="2"/>
      <p:bldP spid="24" grpId="3"/>
      <p:bldP spid="25" grpId="0"/>
      <p:bldP spid="25" grpId="1"/>
      <p:bldP spid="2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sang kiến kinh nghiệm\hinh-nen-powerpoint9-1024x6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1785926"/>
            <a:ext cx="87655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smtClean="0">
                <a:solidFill>
                  <a:srgbClr val="FFFF00"/>
                </a:solidFill>
              </a:rPr>
              <a:t>Trò chơi :</a:t>
            </a:r>
          </a:p>
          <a:p>
            <a:pPr algn="ctr"/>
            <a:r>
              <a:rPr lang="en-US" sz="8000" smtClean="0">
                <a:solidFill>
                  <a:srgbClr val="FFFF00"/>
                </a:solidFill>
              </a:rPr>
              <a:t> </a:t>
            </a:r>
            <a:r>
              <a:rPr lang="en-US" sz="6600">
                <a:solidFill>
                  <a:srgbClr val="FFFF00"/>
                </a:solidFill>
              </a:rPr>
              <a:t>N</a:t>
            </a:r>
            <a:r>
              <a:rPr lang="en-US" sz="6600" smtClean="0">
                <a:solidFill>
                  <a:srgbClr val="FFFF00"/>
                </a:solidFill>
              </a:rPr>
              <a:t>hìn nhanh - đoán đúng</a:t>
            </a:r>
            <a:endParaRPr lang="vi-VN" sz="66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ang kiến kinh nghiệm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D:\sang kiến kinh nghiệm\33457267a04199865813e1a350fe15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6"/>
            <a:ext cx="2428892" cy="2571744"/>
          </a:xfrm>
          <a:prstGeom prst="rect">
            <a:avLst/>
          </a:prstGeom>
          <a:noFill/>
        </p:spPr>
      </p:pic>
      <p:pic>
        <p:nvPicPr>
          <p:cNvPr id="7" name="Picture 8" descr="D:\sang kiến kinh nghiệm\hap-khoai-lang-7-ngoisaovn-w640-h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4421" y="0"/>
            <a:ext cx="3219579" cy="2514602"/>
          </a:xfrm>
          <a:prstGeom prst="rect">
            <a:avLst/>
          </a:prstGeom>
          <a:noFill/>
        </p:spPr>
      </p:pic>
      <p:pic>
        <p:nvPicPr>
          <p:cNvPr id="8" name="Picture 10" descr="D:\sang kiến kinh nghiệm\cong_dung_cua_bap_ngo_2_hl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2426" y="4429132"/>
            <a:ext cx="2936896" cy="2428868"/>
          </a:xfrm>
          <a:prstGeom prst="rect">
            <a:avLst/>
          </a:prstGeom>
          <a:noFill/>
        </p:spPr>
      </p:pic>
      <p:pic>
        <p:nvPicPr>
          <p:cNvPr id="8195" name="Picture 3" descr="D:\sang kiến kinh nghiệm\qua-xoa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5083" y="4457697"/>
            <a:ext cx="2898917" cy="2400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17032 -0.249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22153 0.190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CFCF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59</Words>
  <Application>Microsoft Office PowerPoint</Application>
  <PresentationFormat>On-screen Show (4:3)</PresentationFormat>
  <Paragraphs>24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A</cp:lastModifiedBy>
  <cp:revision>8</cp:revision>
  <dcterms:created xsi:type="dcterms:W3CDTF">2021-11-29T07:42:26Z</dcterms:created>
  <dcterms:modified xsi:type="dcterms:W3CDTF">2021-11-29T11:54:42Z</dcterms:modified>
</cp:coreProperties>
</file>