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6" r:id="rId2"/>
    <p:sldId id="305" r:id="rId3"/>
    <p:sldId id="267" r:id="rId4"/>
    <p:sldId id="300" r:id="rId5"/>
    <p:sldId id="301" r:id="rId6"/>
    <p:sldId id="302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66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05" autoAdjust="0"/>
    <p:restoredTop sz="94660"/>
  </p:normalViewPr>
  <p:slideViewPr>
    <p:cSldViewPr snapToGrid="0">
      <p:cViewPr varScale="1">
        <p:scale>
          <a:sx n="62" d="100"/>
          <a:sy n="62" d="100"/>
        </p:scale>
        <p:origin x="4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BAB7-BABA-4EC9-AF2A-D9EBA7EA662F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A8091-A4C4-479F-8367-325B740B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3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8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06706-0EE0-4EA1-B843-7A82A7AE24DD}" type="datetimeFigureOut">
              <a:rPr lang="en-US" smtClean="0"/>
              <a:t>7/13/2023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.xml"/><Relationship Id="rId7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2.xml"/><Relationship Id="rId7" Type="http://schemas.openxmlformats.org/officeDocument/2006/relationships/image" Target="../media/image1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" Target="slide2.xml"/><Relationship Id="rId7" Type="http://schemas.microsoft.com/office/2007/relationships/hdphoto" Target="../media/hdphoto4.wdp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microsoft.com/office/2007/relationships/hdphoto" Target="../media/hdphoto3.wdp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87234" y="1005279"/>
            <a:ext cx="9837174" cy="52554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140174" y="3633014"/>
            <a:ext cx="7010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02957-B443-4770-B0FB-62D859856596}"/>
              </a:ext>
            </a:extLst>
          </p:cNvPr>
          <p:cNvSpPr/>
          <p:nvPr/>
        </p:nvSpPr>
        <p:spPr>
          <a:xfrm>
            <a:off x="2632202" y="4575522"/>
            <a:ext cx="622195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426955" y="5452434"/>
            <a:ext cx="2867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b="1" dirty="0">
              <a:solidFill>
                <a:srgbClr val="0101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929228" y="2571982"/>
            <a:ext cx="8412481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DỰ THI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7/2023</a:t>
            </a:r>
            <a:endParaRPr lang="vi-V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7808" y="1370733"/>
            <a:ext cx="111760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HUYỆN</a:t>
            </a:r>
          </a:p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</a:p>
        </p:txBody>
      </p:sp>
    </p:spTree>
    <p:extLst>
      <p:ext uri="{BB962C8B-B14F-4D97-AF65-F5344CB8AC3E}">
        <p14:creationId xmlns:p14="http://schemas.microsoft.com/office/powerpoint/2010/main" val="22247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Gross Smiley Fa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7" y="3840120"/>
            <a:ext cx="2143956" cy="16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Fun Smile GIF - Download &amp; Share on PHONEK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45" y="3630617"/>
            <a:ext cx="2674636" cy="18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6D4E53F-EB09-5C5E-9A26-B95583789769}"/>
              </a:ext>
            </a:extLst>
          </p:cNvPr>
          <p:cNvSpPr/>
          <p:nvPr/>
        </p:nvSpPr>
        <p:spPr>
          <a:xfrm>
            <a:off x="6682733" y="3725738"/>
            <a:ext cx="1247336" cy="1253197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B3A598-7E1F-CEEC-F3E3-6040B068E8A2}"/>
              </a:ext>
            </a:extLst>
          </p:cNvPr>
          <p:cNvSpPr txBox="1"/>
          <p:nvPr/>
        </p:nvSpPr>
        <p:spPr>
          <a:xfrm>
            <a:off x="7032081" y="3844504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264A13E-2994-6F21-1054-E48C030E677F}"/>
              </a:ext>
            </a:extLst>
          </p:cNvPr>
          <p:cNvSpPr/>
          <p:nvPr/>
        </p:nvSpPr>
        <p:spPr>
          <a:xfrm>
            <a:off x="6646984" y="2206862"/>
            <a:ext cx="1247336" cy="1253197"/>
          </a:xfrm>
          <a:prstGeom prst="rect">
            <a:avLst/>
          </a:prstGeom>
          <a:solidFill>
            <a:srgbClr val="CC00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F3DB6A-F9A4-D9B0-010E-BFB07DB37A37}"/>
              </a:ext>
            </a:extLst>
          </p:cNvPr>
          <p:cNvSpPr txBox="1"/>
          <p:nvPr/>
        </p:nvSpPr>
        <p:spPr>
          <a:xfrm>
            <a:off x="6996332" y="2294569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96A8CC-5B2A-A2E4-18F4-F9DDDE073D37}"/>
              </a:ext>
            </a:extLst>
          </p:cNvPr>
          <p:cNvSpPr/>
          <p:nvPr/>
        </p:nvSpPr>
        <p:spPr>
          <a:xfrm>
            <a:off x="5080780" y="2172681"/>
            <a:ext cx="1247336" cy="125319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8C997C-1DBF-2439-7C7E-FD7863020619}"/>
              </a:ext>
            </a:extLst>
          </p:cNvPr>
          <p:cNvSpPr txBox="1"/>
          <p:nvPr/>
        </p:nvSpPr>
        <p:spPr>
          <a:xfrm>
            <a:off x="5462953" y="2350611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4BC986-FCD3-A37B-8535-EA880433B88B}"/>
              </a:ext>
            </a:extLst>
          </p:cNvPr>
          <p:cNvSpPr/>
          <p:nvPr/>
        </p:nvSpPr>
        <p:spPr>
          <a:xfrm>
            <a:off x="5146430" y="3725738"/>
            <a:ext cx="1247336" cy="125319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96C8BA-01CD-F9B1-935F-7AA840BC6BF1}"/>
              </a:ext>
            </a:extLst>
          </p:cNvPr>
          <p:cNvSpPr txBox="1"/>
          <p:nvPr/>
        </p:nvSpPr>
        <p:spPr>
          <a:xfrm>
            <a:off x="5462953" y="3844504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B9F153D-A7F1-0412-663B-CCDAA2EB3509}"/>
              </a:ext>
            </a:extLst>
          </p:cNvPr>
          <p:cNvSpPr/>
          <p:nvPr/>
        </p:nvSpPr>
        <p:spPr>
          <a:xfrm>
            <a:off x="3580226" y="3725738"/>
            <a:ext cx="1247336" cy="12531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D603CB-1A08-B272-112F-A47F559E700B}"/>
              </a:ext>
            </a:extLst>
          </p:cNvPr>
          <p:cNvSpPr txBox="1"/>
          <p:nvPr/>
        </p:nvSpPr>
        <p:spPr>
          <a:xfrm>
            <a:off x="3929574" y="3844504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45F7F0-DBE6-2FA5-32FB-0A75C860472B}"/>
              </a:ext>
            </a:extLst>
          </p:cNvPr>
          <p:cNvSpPr/>
          <p:nvPr/>
        </p:nvSpPr>
        <p:spPr>
          <a:xfrm>
            <a:off x="3580226" y="2175803"/>
            <a:ext cx="1247336" cy="1253197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C5310F-DD74-7BC0-45EB-E63A9C8AC72D}"/>
              </a:ext>
            </a:extLst>
          </p:cNvPr>
          <p:cNvSpPr txBox="1"/>
          <p:nvPr/>
        </p:nvSpPr>
        <p:spPr>
          <a:xfrm>
            <a:off x="3929574" y="2294569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B66FE2-27DB-D482-D6E3-ADD2B204BC9B}"/>
              </a:ext>
            </a:extLst>
          </p:cNvPr>
          <p:cNvSpPr/>
          <p:nvPr/>
        </p:nvSpPr>
        <p:spPr>
          <a:xfrm>
            <a:off x="2363721" y="458553"/>
            <a:ext cx="6498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kern="1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kern="1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5400" b="0" kern="1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b="0" kern="1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29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500086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970" y="1575219"/>
            <a:ext cx="3029990" cy="212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EBBD8-5663-7BBF-B134-832C5102F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408" y="1607906"/>
            <a:ext cx="3377477" cy="2061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EABD13-A301-138F-B118-691506171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15" y="1542533"/>
            <a:ext cx="2981202" cy="212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746A6972-D29F-AA56-D694-58CEA6F287F0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5EFBB33-7DD9-A73A-CE97-74F4BD558E49}"/>
              </a:ext>
            </a:extLst>
          </p:cNvPr>
          <p:cNvSpPr/>
          <p:nvPr/>
        </p:nvSpPr>
        <p:spPr>
          <a:xfrm>
            <a:off x="899960" y="4166352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F5DAB78F-749F-D681-B8CD-80C8D08688BE}"/>
              </a:ext>
            </a:extLst>
          </p:cNvPr>
          <p:cNvSpPr/>
          <p:nvPr/>
        </p:nvSpPr>
        <p:spPr>
          <a:xfrm>
            <a:off x="4869400" y="4166352"/>
            <a:ext cx="1834488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85517BD-012F-4DC1-A8D8-21ECC82BF4FF}"/>
              </a:ext>
            </a:extLst>
          </p:cNvPr>
          <p:cNvSpPr/>
          <p:nvPr/>
        </p:nvSpPr>
        <p:spPr>
          <a:xfrm>
            <a:off x="8916318" y="4166352"/>
            <a:ext cx="1881822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524108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31" y="1261181"/>
            <a:ext cx="2714987" cy="216781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89933" y="1086376"/>
            <a:ext cx="2963281" cy="2315844"/>
            <a:chOff x="7021287" y="1164712"/>
            <a:chExt cx="4038601" cy="2761288"/>
          </a:xfrm>
        </p:grpSpPr>
        <p:sp>
          <p:nvSpPr>
            <p:cNvPr id="19" name="Rounded Rectangle 18"/>
            <p:cNvSpPr/>
            <p:nvPr/>
          </p:nvSpPr>
          <p:spPr>
            <a:xfrm>
              <a:off x="7021287" y="1164712"/>
              <a:ext cx="4038601" cy="276128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667" b="92667" l="1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3" b="14484"/>
            <a:stretch/>
          </p:blipFill>
          <p:spPr>
            <a:xfrm>
              <a:off x="7683739" y="1402169"/>
              <a:ext cx="1017814" cy="84286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667" b="92667" l="1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3" b="14484"/>
            <a:stretch/>
          </p:blipFill>
          <p:spPr>
            <a:xfrm>
              <a:off x="9652909" y="1414799"/>
              <a:ext cx="1017814" cy="8428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667" b="92667" l="1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3" b="14484"/>
            <a:stretch/>
          </p:blipFill>
          <p:spPr>
            <a:xfrm>
              <a:off x="9707338" y="2644536"/>
              <a:ext cx="1017814" cy="8428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667" b="92667" l="1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3" b="14484"/>
            <a:stretch/>
          </p:blipFill>
          <p:spPr>
            <a:xfrm>
              <a:off x="7742439" y="2569352"/>
              <a:ext cx="1017814" cy="84286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036971" y="980987"/>
            <a:ext cx="3732175" cy="2527712"/>
            <a:chOff x="713695" y="2010574"/>
            <a:chExt cx="4354285" cy="2804831"/>
          </a:xfrm>
        </p:grpSpPr>
        <p:sp>
          <p:nvSpPr>
            <p:cNvPr id="26" name="Oval 25"/>
            <p:cNvSpPr/>
            <p:nvPr/>
          </p:nvSpPr>
          <p:spPr>
            <a:xfrm>
              <a:off x="713695" y="2010574"/>
              <a:ext cx="4354285" cy="280483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110" y="2260661"/>
              <a:ext cx="1071563" cy="10715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055" y="2223342"/>
              <a:ext cx="1071563" cy="10715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450" y="2417700"/>
              <a:ext cx="1071563" cy="107156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6" y="3483846"/>
              <a:ext cx="1071564" cy="107156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974" y="3501524"/>
              <a:ext cx="1071564" cy="1071563"/>
            </a:xfrm>
            <a:prstGeom prst="rect">
              <a:avLst/>
            </a:prstGeom>
          </p:spPr>
        </p:pic>
      </p:grp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3EB4B01-36EC-5DFF-8306-B57E2444F353}"/>
              </a:ext>
            </a:extLst>
          </p:cNvPr>
          <p:cNvSpPr/>
          <p:nvPr/>
        </p:nvSpPr>
        <p:spPr>
          <a:xfrm>
            <a:off x="1042863" y="3948838"/>
            <a:ext cx="1736298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0679B58-E8F3-9F81-6ECD-E17D01CB01A4}"/>
              </a:ext>
            </a:extLst>
          </p:cNvPr>
          <p:cNvSpPr/>
          <p:nvPr/>
        </p:nvSpPr>
        <p:spPr>
          <a:xfrm>
            <a:off x="5206581" y="3960183"/>
            <a:ext cx="1392954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8477454-6639-AE06-C7A1-FE585445CCAC}"/>
              </a:ext>
            </a:extLst>
          </p:cNvPr>
          <p:cNvSpPr/>
          <p:nvPr/>
        </p:nvSpPr>
        <p:spPr>
          <a:xfrm>
            <a:off x="9197972" y="3960183"/>
            <a:ext cx="1836228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4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460897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289" y="1413560"/>
            <a:ext cx="3215650" cy="2341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052F37-0E85-0C60-943F-64AC4D3E8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60" y="1413559"/>
            <a:ext cx="3109544" cy="2341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4345F3-D958-7940-2C20-F7EBA7DDB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308" y="1459580"/>
            <a:ext cx="3512704" cy="240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0C10B282-3D17-4F11-F2D5-ABA8AB4E98D4}"/>
              </a:ext>
            </a:extLst>
          </p:cNvPr>
          <p:cNvSpPr/>
          <p:nvPr/>
        </p:nvSpPr>
        <p:spPr>
          <a:xfrm>
            <a:off x="1213322" y="4166352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05754355-4E0A-431C-4FCF-CA1F1AA72E17}"/>
              </a:ext>
            </a:extLst>
          </p:cNvPr>
          <p:cNvSpPr/>
          <p:nvPr/>
        </p:nvSpPr>
        <p:spPr>
          <a:xfrm>
            <a:off x="4949219" y="4166352"/>
            <a:ext cx="211379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908405F7-7BD5-ADA7-9183-50A1F4D4A4B4}"/>
              </a:ext>
            </a:extLst>
          </p:cNvPr>
          <p:cNvSpPr/>
          <p:nvPr/>
        </p:nvSpPr>
        <p:spPr>
          <a:xfrm>
            <a:off x="8663826" y="4166352"/>
            <a:ext cx="2465669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1163A5B9-81BB-D82A-9D92-4DDF1B4D9B76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543028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77924" y="1457247"/>
            <a:ext cx="3583363" cy="2908927"/>
            <a:chOff x="100070" y="1176318"/>
            <a:chExt cx="2977832" cy="2056447"/>
          </a:xfrm>
        </p:grpSpPr>
        <p:sp>
          <p:nvSpPr>
            <p:cNvPr id="10" name="Oval 9"/>
            <p:cNvSpPr/>
            <p:nvPr/>
          </p:nvSpPr>
          <p:spPr bwMode="auto">
            <a:xfrm>
              <a:off x="100070" y="1176318"/>
              <a:ext cx="2977832" cy="20564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18" y="1508657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01" y="2196077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543" y="1577483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981" y="2298133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850" y="1605987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331" y="2347566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157" y="1690742"/>
              <a:ext cx="618594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26364" y="1640544"/>
            <a:ext cx="3518935" cy="2644771"/>
            <a:chOff x="4012161" y="424427"/>
            <a:chExt cx="3017840" cy="198542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159416" y="424427"/>
              <a:ext cx="2820504" cy="198542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1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161" y="442827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52" y="1571946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378" y="547551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806" y="1589031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680" y="489446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962" y="556954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636" y="1549821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8417751" y="1605484"/>
            <a:ext cx="3260215" cy="2548326"/>
            <a:chOff x="6111530" y="1934681"/>
            <a:chExt cx="2835303" cy="1962271"/>
          </a:xfrm>
        </p:grpSpPr>
        <p:grpSp>
          <p:nvGrpSpPr>
            <p:cNvPr id="36" name="Group 35"/>
            <p:cNvGrpSpPr/>
            <p:nvPr/>
          </p:nvGrpSpPr>
          <p:grpSpPr>
            <a:xfrm>
              <a:off x="6111530" y="1934681"/>
              <a:ext cx="2835303" cy="1962271"/>
              <a:chOff x="6129495" y="1335088"/>
              <a:chExt cx="4294030" cy="276225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7" name="Rounded Rectangle 36"/>
              <p:cNvSpPr/>
              <p:nvPr/>
            </p:nvSpPr>
            <p:spPr bwMode="auto">
              <a:xfrm>
                <a:off x="6129495" y="1335088"/>
                <a:ext cx="4294030" cy="27622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106" y="1422348"/>
                <a:ext cx="1057240" cy="1209727"/>
              </a:xfrm>
              <a:prstGeom prst="rect">
                <a:avLst/>
              </a:prstGeom>
              <a:grpFill/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106" y="2750970"/>
                <a:ext cx="1057240" cy="1209727"/>
              </a:xfrm>
              <a:prstGeom prst="rect">
                <a:avLst/>
              </a:prstGeom>
              <a:grpFill/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9270" y="2750969"/>
                <a:ext cx="1057239" cy="1209727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0687" y="1383480"/>
                <a:ext cx="1057240" cy="1209727"/>
              </a:xfrm>
              <a:prstGeom prst="rect">
                <a:avLst/>
              </a:prstGeom>
              <a:grpFill/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0434" y="2724221"/>
                <a:ext cx="1057239" cy="1209727"/>
              </a:xfrm>
              <a:prstGeom prst="rect">
                <a:avLst/>
              </a:prstGeom>
              <a:grpFill/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8528" y="1351104"/>
                <a:ext cx="1057240" cy="1209727"/>
              </a:xfrm>
              <a:prstGeom prst="rect">
                <a:avLst/>
              </a:prstGeom>
              <a:grpFill/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4141" y="1422348"/>
                <a:ext cx="1057240" cy="1209727"/>
              </a:xfrm>
              <a:prstGeom prst="rect">
                <a:avLst/>
              </a:prstGeom>
              <a:grpFill/>
            </p:spPr>
          </p:pic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053" y="2979541"/>
              <a:ext cx="751051" cy="8593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</p:pic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57DF00D-4ED3-A34F-7859-98B8CD6BC4BF}"/>
              </a:ext>
            </a:extLst>
          </p:cNvPr>
          <p:cNvSpPr/>
          <p:nvPr/>
        </p:nvSpPr>
        <p:spPr>
          <a:xfrm>
            <a:off x="667087" y="4552189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chuèi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0FB0074-C65B-1178-B723-E078D0A04E96}"/>
              </a:ext>
            </a:extLst>
          </p:cNvPr>
          <p:cNvSpPr/>
          <p:nvPr/>
        </p:nvSpPr>
        <p:spPr>
          <a:xfrm>
            <a:off x="4298161" y="4510536"/>
            <a:ext cx="2973332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d©u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t©y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6EDDF07E-D676-791C-F720-0EA0D9EC87B2}"/>
              </a:ext>
            </a:extLst>
          </p:cNvPr>
          <p:cNvSpPr/>
          <p:nvPr/>
        </p:nvSpPr>
        <p:spPr>
          <a:xfrm>
            <a:off x="8822442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Xoµi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A0C41A32-B835-DB5B-DAA3-42EFAA1B02E4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538646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6504" y="1479797"/>
            <a:ext cx="3450058" cy="2291375"/>
            <a:chOff x="1302924" y="2175605"/>
            <a:chExt cx="4260607" cy="2051947"/>
          </a:xfrm>
        </p:grpSpPr>
        <p:sp>
          <p:nvSpPr>
            <p:cNvPr id="48" name="Rounded Rectangle 47"/>
            <p:cNvSpPr/>
            <p:nvPr/>
          </p:nvSpPr>
          <p:spPr>
            <a:xfrm>
              <a:off x="1302924" y="2175605"/>
              <a:ext cx="4260607" cy="2051947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623" y="2269429"/>
              <a:ext cx="696336" cy="91710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17" y="3310451"/>
              <a:ext cx="696336" cy="91710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623" y="3280354"/>
              <a:ext cx="696336" cy="91710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953" y="2269428"/>
              <a:ext cx="696336" cy="91710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7" y="2244941"/>
              <a:ext cx="696336" cy="91710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674" y="2244941"/>
              <a:ext cx="696336" cy="91710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119" y="2272807"/>
              <a:ext cx="696336" cy="91710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21" y="3241055"/>
              <a:ext cx="696336" cy="91710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72466" y="1372176"/>
            <a:ext cx="3379721" cy="2522627"/>
            <a:chOff x="1217546" y="3069501"/>
            <a:chExt cx="4394605" cy="1996590"/>
          </a:xfrm>
        </p:grpSpPr>
        <p:sp>
          <p:nvSpPr>
            <p:cNvPr id="59" name="Rounded Rectangle 58"/>
            <p:cNvSpPr/>
            <p:nvPr/>
          </p:nvSpPr>
          <p:spPr>
            <a:xfrm>
              <a:off x="1258751" y="3154680"/>
              <a:ext cx="4349570" cy="181356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1271549" y="3069501"/>
              <a:ext cx="949955" cy="966609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2145859" y="3108181"/>
              <a:ext cx="949955" cy="96660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3046232" y="3119767"/>
              <a:ext cx="949955" cy="96660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3838537" y="3116140"/>
              <a:ext cx="949955" cy="96660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4662196" y="3108181"/>
              <a:ext cx="949955" cy="966609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1217546" y="4057509"/>
              <a:ext cx="949955" cy="96660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2093283" y="4099482"/>
              <a:ext cx="949955" cy="96660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3003104" y="4058851"/>
              <a:ext cx="949955" cy="96660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3899136" y="4088081"/>
              <a:ext cx="949955" cy="96660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371253" y="1381406"/>
            <a:ext cx="3541690" cy="2399855"/>
            <a:chOff x="1279299" y="3871296"/>
            <a:chExt cx="4523623" cy="1706543"/>
          </a:xfrm>
        </p:grpSpPr>
        <p:sp>
          <p:nvSpPr>
            <p:cNvPr id="71" name="Rounded Rectangle 70"/>
            <p:cNvSpPr/>
            <p:nvPr/>
          </p:nvSpPr>
          <p:spPr>
            <a:xfrm>
              <a:off x="1279300" y="3871296"/>
              <a:ext cx="4523622" cy="170654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3915457" y="3980254"/>
              <a:ext cx="801237" cy="60102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4783920" y="3979282"/>
              <a:ext cx="811138" cy="608448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1279299" y="4724567"/>
              <a:ext cx="822219" cy="61676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2133609" y="4724567"/>
              <a:ext cx="770800" cy="57819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3069586" y="3994987"/>
              <a:ext cx="802331" cy="60184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2150846" y="3964700"/>
              <a:ext cx="842707" cy="63212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3036157" y="4743975"/>
              <a:ext cx="753350" cy="5651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1279299" y="3964700"/>
              <a:ext cx="816983" cy="61283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3868554" y="4712991"/>
              <a:ext cx="753350" cy="565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C017F8-030F-300F-F0CE-EDEDFFEC5A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64" b="95261" l="29200" r="59600">
                        <a14:foregroundMark x1="48400" y1="68720" x2="48400" y2="68720"/>
                        <a14:foregroundMark x1="46667" y1="72512" x2="46667" y2="72512"/>
                        <a14:foregroundMark x1="46400" y1="78436" x2="46400" y2="78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34" t="56998" r="38969" b="4406"/>
          <a:stretch/>
        </p:blipFill>
        <p:spPr>
          <a:xfrm>
            <a:off x="11077211" y="2429646"/>
            <a:ext cx="603484" cy="813089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3BD85F2A-6A25-8E15-16BB-A7342EB4375E}"/>
              </a:ext>
            </a:extLst>
          </p:cNvPr>
          <p:cNvSpPr/>
          <p:nvPr/>
        </p:nvSpPr>
        <p:spPr>
          <a:xfrm>
            <a:off x="667087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Ô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7F0015F-D0A3-AFDF-892E-0C67003954C9}"/>
              </a:ext>
            </a:extLst>
          </p:cNvPr>
          <p:cNvSpPr/>
          <p:nvPr/>
        </p:nvSpPr>
        <p:spPr>
          <a:xfrm>
            <a:off x="4298161" y="4510536"/>
            <a:ext cx="2973332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293C397E-648C-2AD9-8928-7E97F4409F9D}"/>
              </a:ext>
            </a:extLst>
          </p:cNvPr>
          <p:cNvSpPr/>
          <p:nvPr/>
        </p:nvSpPr>
        <p:spPr>
          <a:xfrm>
            <a:off x="8822442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Xe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8395F020-6814-89C6-34A5-69E3C7932B81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604589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6500" y="1768618"/>
            <a:ext cx="2905106" cy="2458056"/>
            <a:chOff x="186036" y="81878"/>
            <a:chExt cx="2482206" cy="207329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399964" y="81878"/>
              <a:ext cx="478964" cy="113124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860460" y="83574"/>
              <a:ext cx="478964" cy="113124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293109" y="91991"/>
              <a:ext cx="478964" cy="113124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748746" y="122118"/>
              <a:ext cx="478964" cy="11312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2189278" y="137397"/>
              <a:ext cx="478964" cy="113124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86036" y="968405"/>
              <a:ext cx="478964" cy="113124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646532" y="970101"/>
              <a:ext cx="478964" cy="11312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079181" y="978518"/>
              <a:ext cx="478964" cy="113124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534818" y="1008645"/>
              <a:ext cx="478964" cy="113124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975350" y="1023924"/>
              <a:ext cx="478964" cy="113124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325140" y="1789853"/>
            <a:ext cx="3541719" cy="2535800"/>
            <a:chOff x="4184062" y="294879"/>
            <a:chExt cx="3541719" cy="1654314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76" y="371598"/>
              <a:ext cx="899820" cy="66284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062" y="356319"/>
              <a:ext cx="899820" cy="66284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184" y="333366"/>
              <a:ext cx="899820" cy="66284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498" y="333366"/>
              <a:ext cx="899820" cy="66284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08" y="294879"/>
              <a:ext cx="899820" cy="66284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087" y="1286349"/>
              <a:ext cx="899820" cy="66284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838" y="1261139"/>
              <a:ext cx="899820" cy="66284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753" y="1235712"/>
              <a:ext cx="899820" cy="66284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961" y="1228679"/>
              <a:ext cx="899820" cy="66284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227614" y="1741803"/>
            <a:ext cx="2935808" cy="2553018"/>
            <a:chOff x="7968965" y="327717"/>
            <a:chExt cx="2935808" cy="1584182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515" y="353447"/>
              <a:ext cx="829956" cy="63867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00" y="366875"/>
              <a:ext cx="829956" cy="63867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441" y="357533"/>
              <a:ext cx="829956" cy="63867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271" y="327717"/>
              <a:ext cx="829956" cy="63867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65" y="1273222"/>
              <a:ext cx="829956" cy="63867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00" y="1240762"/>
              <a:ext cx="829956" cy="63867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662" y="1210635"/>
              <a:ext cx="829956" cy="63867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817" y="1180508"/>
              <a:ext cx="829956" cy="638677"/>
            </a:xfrm>
            <a:prstGeom prst="rect">
              <a:avLst/>
            </a:prstGeom>
          </p:spPr>
        </p:pic>
      </p:grp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910EA7F-2A40-1D6E-A2C0-C7F35E8AC2EC}"/>
              </a:ext>
            </a:extLst>
          </p:cNvPr>
          <p:cNvSpPr/>
          <p:nvPr/>
        </p:nvSpPr>
        <p:spPr>
          <a:xfrm>
            <a:off x="667087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C7B75F9-050F-C72C-4CBC-130BC710CBE2}"/>
              </a:ext>
            </a:extLst>
          </p:cNvPr>
          <p:cNvSpPr/>
          <p:nvPr/>
        </p:nvSpPr>
        <p:spPr>
          <a:xfrm>
            <a:off x="4649160" y="4540844"/>
            <a:ext cx="2973332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BD066D5-5C20-9632-B870-BA4CEC791613}"/>
              </a:ext>
            </a:extLst>
          </p:cNvPr>
          <p:cNvSpPr/>
          <p:nvPr/>
        </p:nvSpPr>
        <p:spPr>
          <a:xfrm>
            <a:off x="8822442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4A126F97-12E9-D7C0-3E25-A3824148B4F3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là10?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678</TotalTime>
  <Words>223</Words>
  <Application>Microsoft Office PowerPoint</Application>
  <PresentationFormat>Widescreen</PresentationFormat>
  <Paragraphs>44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Laptop</dc:creator>
  <cp:lastModifiedBy>User</cp:lastModifiedBy>
  <cp:revision>67</cp:revision>
  <dcterms:created xsi:type="dcterms:W3CDTF">2022-07-24T02:08:53Z</dcterms:created>
  <dcterms:modified xsi:type="dcterms:W3CDTF">2023-07-13T05:37:10Z</dcterms:modified>
</cp:coreProperties>
</file>