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1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4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8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3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64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1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1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5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4A65C-50B6-4062-BE24-35BCC15D7779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A0F8A-742F-44B3-A2DB-E602F731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" y="0"/>
            <a:ext cx="917786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783" y="2000251"/>
            <a:ext cx="65944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Một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ngày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đến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trường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của</a:t>
            </a:r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bé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6954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1951475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53564" cy="5143500"/>
          </a:xfrm>
        </p:spPr>
      </p:pic>
    </p:spTree>
    <p:extLst>
      <p:ext uri="{BB962C8B-B14F-4D97-AF65-F5344CB8AC3E}">
        <p14:creationId xmlns:p14="http://schemas.microsoft.com/office/powerpoint/2010/main" val="217647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28600"/>
            <a:ext cx="3825049" cy="38290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45" y="1117427"/>
            <a:ext cx="4114800" cy="38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1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64" cy="5143500"/>
          </a:xfrm>
        </p:spPr>
      </p:pic>
    </p:spTree>
    <p:extLst>
      <p:ext uri="{BB962C8B-B14F-4D97-AF65-F5344CB8AC3E}">
        <p14:creationId xmlns:p14="http://schemas.microsoft.com/office/powerpoint/2010/main" val="62896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2"/>
          <a:stretch/>
        </p:blipFill>
        <p:spPr>
          <a:xfrm>
            <a:off x="533400" y="114300"/>
            <a:ext cx="8077200" cy="4768134"/>
          </a:xfrm>
        </p:spPr>
      </p:pic>
    </p:spTree>
    <p:extLst>
      <p:ext uri="{BB962C8B-B14F-4D97-AF65-F5344CB8AC3E}">
        <p14:creationId xmlns:p14="http://schemas.microsoft.com/office/powerpoint/2010/main" val="4023892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25977"/>
            <a:ext cx="9310747" cy="5231823"/>
          </a:xfrm>
        </p:spPr>
      </p:pic>
    </p:spTree>
    <p:extLst>
      <p:ext uri="{BB962C8B-B14F-4D97-AF65-F5344CB8AC3E}">
        <p14:creationId xmlns:p14="http://schemas.microsoft.com/office/powerpoint/2010/main" val="154734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4189" y="-1978603"/>
            <a:ext cx="5127914" cy="9116293"/>
          </a:xfrm>
        </p:spPr>
      </p:pic>
    </p:spTree>
    <p:extLst>
      <p:ext uri="{BB962C8B-B14F-4D97-AF65-F5344CB8AC3E}">
        <p14:creationId xmlns:p14="http://schemas.microsoft.com/office/powerpoint/2010/main" val="1242510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64" cy="5143500"/>
          </a:xfrm>
        </p:spPr>
      </p:pic>
    </p:spTree>
    <p:extLst>
      <p:ext uri="{BB962C8B-B14F-4D97-AF65-F5344CB8AC3E}">
        <p14:creationId xmlns:p14="http://schemas.microsoft.com/office/powerpoint/2010/main" val="344227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5"/>
            <a:ext cx="9347731" cy="5252605"/>
          </a:xfrm>
        </p:spPr>
      </p:pic>
    </p:spTree>
    <p:extLst>
      <p:ext uri="{BB962C8B-B14F-4D97-AF65-F5344CB8AC3E}">
        <p14:creationId xmlns:p14="http://schemas.microsoft.com/office/powerpoint/2010/main" val="2093267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6"/>
            <a:ext cx="9144318" cy="5138305"/>
          </a:xfrm>
        </p:spPr>
      </p:pic>
    </p:spTree>
    <p:extLst>
      <p:ext uri="{BB962C8B-B14F-4D97-AF65-F5344CB8AC3E}">
        <p14:creationId xmlns:p14="http://schemas.microsoft.com/office/powerpoint/2010/main" val="228817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66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144000" cy="5122718"/>
          </a:xfrm>
        </p:spPr>
      </p:pic>
    </p:spTree>
    <p:extLst>
      <p:ext uri="{BB962C8B-B14F-4D97-AF65-F5344CB8AC3E}">
        <p14:creationId xmlns:p14="http://schemas.microsoft.com/office/powerpoint/2010/main" val="327459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2"/>
            <a:ext cx="9144000" cy="5133109"/>
          </a:xfrm>
        </p:spPr>
      </p:pic>
    </p:spTree>
    <p:extLst>
      <p:ext uri="{BB962C8B-B14F-4D97-AF65-F5344CB8AC3E}">
        <p14:creationId xmlns:p14="http://schemas.microsoft.com/office/powerpoint/2010/main" val="130370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71451"/>
            <a:ext cx="2399195" cy="223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1550"/>
            <a:ext cx="5842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23" y="2571751"/>
            <a:ext cx="2365772" cy="236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59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42863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7"/>
            <a:ext cx="9067800" cy="5117523"/>
          </a:xfrm>
        </p:spPr>
      </p:pic>
    </p:spTree>
    <p:extLst>
      <p:ext uri="{BB962C8B-B14F-4D97-AF65-F5344CB8AC3E}">
        <p14:creationId xmlns:p14="http://schemas.microsoft.com/office/powerpoint/2010/main" val="175320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73887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5143500"/>
          </a:xfrm>
        </p:spPr>
      </p:pic>
    </p:spTree>
    <p:extLst>
      <p:ext uri="{BB962C8B-B14F-4D97-AF65-F5344CB8AC3E}">
        <p14:creationId xmlns:p14="http://schemas.microsoft.com/office/powerpoint/2010/main" val="3403710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On-screen Show (16:9)</PresentationFormat>
  <Paragraphs>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MSTTPC</cp:lastModifiedBy>
  <cp:revision>6</cp:revision>
  <dcterms:created xsi:type="dcterms:W3CDTF">2023-09-08T02:08:50Z</dcterms:created>
  <dcterms:modified xsi:type="dcterms:W3CDTF">2023-09-13T00:50:54Z</dcterms:modified>
</cp:coreProperties>
</file>