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8" r:id="rId2"/>
    <p:sldId id="304" r:id="rId3"/>
    <p:sldId id="314" r:id="rId4"/>
    <p:sldId id="323" r:id="rId5"/>
    <p:sldId id="306" r:id="rId6"/>
    <p:sldId id="316" r:id="rId7"/>
    <p:sldId id="267" r:id="rId8"/>
    <p:sldId id="269" r:id="rId9"/>
    <p:sldId id="329" r:id="rId10"/>
    <p:sldId id="330" r:id="rId11"/>
    <p:sldId id="336" r:id="rId12"/>
    <p:sldId id="326" r:id="rId13"/>
    <p:sldId id="335" r:id="rId14"/>
    <p:sldId id="298" r:id="rId15"/>
    <p:sldId id="270" r:id="rId16"/>
    <p:sldId id="332" r:id="rId17"/>
    <p:sldId id="317" r:id="rId18"/>
    <p:sldId id="273" r:id="rId19"/>
    <p:sldId id="318" r:id="rId20"/>
    <p:sldId id="337" r:id="rId21"/>
    <p:sldId id="287" r:id="rId22"/>
    <p:sldId id="278" r:id="rId23"/>
    <p:sldId id="319" r:id="rId24"/>
    <p:sldId id="299" r:id="rId25"/>
    <p:sldId id="311" r:id="rId26"/>
    <p:sldId id="334" r:id="rId27"/>
    <p:sldId id="333" r:id="rId28"/>
    <p:sldId id="300" r:id="rId29"/>
    <p:sldId id="321" r:id="rId30"/>
    <p:sldId id="322" r:id="rId31"/>
    <p:sldId id="286" r:id="rId32"/>
    <p:sldId id="331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  <a:srgbClr val="FF0000"/>
    <a:srgbClr val="000066"/>
    <a:srgbClr val="0070C0"/>
    <a:srgbClr val="009900"/>
    <a:srgbClr val="6B5C78"/>
    <a:srgbClr val="63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1818" autoAdjust="0"/>
  </p:normalViewPr>
  <p:slideViewPr>
    <p:cSldViewPr>
      <p:cViewPr>
        <p:scale>
          <a:sx n="81" d="100"/>
          <a:sy n="81" d="100"/>
        </p:scale>
        <p:origin x="-104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80531B-7018-4EA8-8A1D-8639A368BEA7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3C6614-7380-4A3A-8DED-979E7F79B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28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D4AFF3-9DCD-479C-B6C7-EA02C8A51D5A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25BB4F-85D1-49F0-A9A7-274C39361D6D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4B8149-BE42-4CCD-8ACF-BB81A85032E2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414962-5332-4788-BCC0-5C5B733DC160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13A07E-5F35-4B6D-8B9E-789E7B15B0E0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A960B-F9DE-4CCC-A181-4A6E815C02D4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428446-324A-41F9-9ADC-CE44C5AF411E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35AF-3CFE-4003-B361-89660C98C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59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62E38-136F-4CE2-BA4A-F6F9AD62F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93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B7B2C-D918-4C64-A243-0DFF7BFB3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57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6128C-147E-47EB-BD45-E26152A33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56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D62DF-2D42-43D9-93E3-65205455A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7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F428-A181-4E0E-BCB9-13C48882D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11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88CD-324D-4412-BF7A-F337EEBF9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69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171B-8E20-4DB5-B965-13A1F4E98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75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E91C8-336E-4C5E-A02B-355F5D377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58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FB0C-E997-4B00-A45C-7B2090A51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30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54011-3B2C-445A-B28D-0564AE775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73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2250C2-4A9F-45F1-BE7E-9C2580201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9.gi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56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3.png"/><Relationship Id="rId7" Type="http://schemas.openxmlformats.org/officeDocument/2006/relationships/image" Target="../media/image6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2.png"/><Relationship Id="rId5" Type="http://schemas.openxmlformats.org/officeDocument/2006/relationships/image" Target="../media/image60.png"/><Relationship Id="rId10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2.png"/><Relationship Id="rId3" Type="http://schemas.openxmlformats.org/officeDocument/2006/relationships/image" Target="../media/image37.png"/><Relationship Id="rId7" Type="http://schemas.openxmlformats.org/officeDocument/2006/relationships/image" Target="../media/image63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59.png"/><Relationship Id="rId4" Type="http://schemas.openxmlformats.org/officeDocument/2006/relationships/image" Target="../media/image13.png"/><Relationship Id="rId9" Type="http://schemas.openxmlformats.org/officeDocument/2006/relationships/image" Target="../media/image61.png"/><Relationship Id="rId1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y2meta.com%20-%20b&#224;i%20h&#225;t%20rau%20_%20b&#224;i%20h&#225;t%20c&#7911;a%20rau%20_%20Vegetable%20Song%20_%20Kids%20Tv%20Channel%20Vietnam%20_%20nhac%20thieu%20nhi%20hay%20nh&#7845;t%20(online-video-cutter.com).mp4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465138"/>
            <a:ext cx="662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ÉN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09800" y="2311400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: Khám phá khoa học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4600" y="3468688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Tìm hiểu về một số loại rau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4600" y="3938588"/>
            <a:ext cx="350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MGL 5-6 tuổi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371600" y="0"/>
            <a:ext cx="6934200" cy="24384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Bé hãy kể các loại rau ăn lá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dùng để ăn sống và làm gia vị?</a:t>
            </a:r>
          </a:p>
        </p:txBody>
      </p:sp>
      <p:pic>
        <p:nvPicPr>
          <p:cNvPr id="32773" name="Picture 5" descr="rau m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501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xa l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0449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rau th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283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h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7529">
            <a:off x="5257800" y="4387850"/>
            <a:ext cx="36766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7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Bài 18. Biến dạng của thân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8663"/>
            <a:ext cx="9144000" cy="767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53000" y="5586413"/>
            <a:ext cx="419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Ai có ý kiến gì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về củ su hào nào?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6324600" y="4343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38800" y="4840288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Đây là củ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514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3"/>
          <p:cNvSpPr>
            <a:spLocks noChangeArrowheads="1"/>
          </p:cNvSpPr>
          <p:nvPr/>
        </p:nvSpPr>
        <p:spPr bwMode="auto">
          <a:xfrm rot="-1887123">
            <a:off x="1774825" y="2243138"/>
            <a:ext cx="3722688" cy="284162"/>
          </a:xfrm>
          <a:prstGeom prst="rightArrow">
            <a:avLst>
              <a:gd name="adj1" fmla="val 50000"/>
              <a:gd name="adj2" fmla="val 3275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1572875">
            <a:off x="1792288" y="3478213"/>
            <a:ext cx="3505200" cy="381000"/>
          </a:xfrm>
          <a:prstGeom prst="rightArrow">
            <a:avLst>
              <a:gd name="adj1" fmla="val 50000"/>
              <a:gd name="adj2" fmla="val 23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526754">
            <a:off x="1905000" y="4724400"/>
            <a:ext cx="4560888" cy="228600"/>
          </a:xfrm>
          <a:prstGeom prst="rightArrow">
            <a:avLst>
              <a:gd name="adj1" fmla="val 50000"/>
              <a:gd name="adj2" fmla="val 49878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1447800" y="6096000"/>
            <a:ext cx="5780088" cy="284163"/>
          </a:xfrm>
          <a:prstGeom prst="rightArrow">
            <a:avLst>
              <a:gd name="adj1" fmla="val 50000"/>
              <a:gd name="adj2" fmla="val 50851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1281" name="Picture 17" descr="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5263"/>
            <a:ext cx="6705600" cy="66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 descr="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0480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6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93725" y="141288"/>
            <a:ext cx="5405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Củ su hào có đặc điểm gì đây?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78" grpId="0" animBg="1"/>
      <p:bldP spid="11279" grpId="0" animBg="1"/>
      <p:bldP spid="112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524000" y="685800"/>
            <a:ext cx="66294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Bé hãy kể tên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các loại rau ăn củ mà bé biết?</a:t>
            </a:r>
          </a:p>
        </p:txBody>
      </p:sp>
      <p:pic>
        <p:nvPicPr>
          <p:cNvPr id="4" name="Picture 7" descr="cu ca 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5950"/>
            <a:ext cx="385286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anh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057400"/>
            <a:ext cx="22479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hoai l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79988"/>
            <a:ext cx="32004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u c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8768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khoai t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8100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khoai s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800600"/>
            <a:ext cx="6345238" cy="105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828800" y="1447800"/>
            <a:ext cx="5791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Cô đọc câu đố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“Tên em cũng gọi là cà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Mình tròn vỏ đỏ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Chín vừa nấu canh”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Đố bé quả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9700" y="928688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82650" y="5353050"/>
            <a:ext cx="617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Bé nào có nhận xét gì về đặc điểm quả cà chua nào?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191000" y="228600"/>
          <a:ext cx="1700213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Image" r:id="rId4" imgW="1700787" imgH="1682072" progId="Photoshop.Image.10">
                  <p:embed/>
                </p:oleObj>
              </mc:Choice>
              <mc:Fallback>
                <p:oleObj name="Image" r:id="rId4" imgW="1700787" imgH="1682072" progId="Photoshop.Image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"/>
                        <a:ext cx="1700213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-431800" y="-288925"/>
          <a:ext cx="2324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Image" r:id="rId6" imgW="2323810" imgH="1002821" progId="Photoshop.Image.10">
                  <p:embed/>
                </p:oleObj>
              </mc:Choice>
              <mc:Fallback>
                <p:oleObj name="Image" r:id="rId6" imgW="2323810" imgH="1002821" progId="Photoshop.Image.1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00" y="-288925"/>
                        <a:ext cx="2324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228850" y="395288"/>
            <a:ext cx="1600200" cy="1447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957263" y="838200"/>
            <a:ext cx="228600" cy="1219200"/>
          </a:xfrm>
          <a:prstGeom prst="upArrow">
            <a:avLst>
              <a:gd name="adj1" fmla="val 50000"/>
              <a:gd name="adj2" fmla="val 1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60738"/>
            <a:ext cx="240347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7162800" y="2057400"/>
            <a:ext cx="152400" cy="1371600"/>
          </a:xfrm>
          <a:prstGeom prst="down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ounded Rectangle 3"/>
          <p:cNvSpPr/>
          <p:nvPr/>
        </p:nvSpPr>
        <p:spPr>
          <a:xfrm>
            <a:off x="6146800" y="569913"/>
            <a:ext cx="2890838" cy="1755775"/>
          </a:xfrm>
          <a:prstGeom prst="roundRect">
            <a:avLst>
              <a:gd name="adj" fmla="val 12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4" grpId="1"/>
      <p:bldP spid="17418" grpId="0" animBg="1"/>
      <p:bldP spid="17424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93663"/>
            <a:ext cx="9412288" cy="797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47900" y="9144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520700"/>
            <a:ext cx="6858000" cy="1549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hãy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một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rau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ăn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mà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2" name="Picture 11" descr="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093913"/>
            <a:ext cx="5006975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0450"/>
            <a:ext cx="48387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uop d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63" y="10267950"/>
            <a:ext cx="322738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ua chu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93913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Cung cấp Bí đỏ F1 | trongrautainha.v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905375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20 hạt giống mướp hương 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29196"/>
              </a:clrFrom>
              <a:clrTo>
                <a:srgbClr val="8291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5095875"/>
            <a:ext cx="27495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44000" cy="6621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228600"/>
            <a:ext cx="6324600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556" name="Picture 4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2133600"/>
            <a:ext cx="4648201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743200"/>
            <a:ext cx="3419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3276600"/>
            <a:ext cx="15240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419600" y="2209800"/>
            <a:ext cx="22860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295400" y="0"/>
            <a:ext cx="5105400" cy="2057400"/>
          </a:xfrm>
          <a:prstGeom prst="wedgeEllipseCallout">
            <a:avLst>
              <a:gd name="adj1" fmla="val -45148"/>
              <a:gd name="adj2" fmla="val 69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133600" y="0"/>
            <a:ext cx="3429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Quả cà chua và củ su hào giống nhau và khác nhau ở điểm nào?</a:t>
            </a:r>
          </a:p>
        </p:txBody>
      </p:sp>
      <p:pic>
        <p:nvPicPr>
          <p:cNvPr id="20487" name="Picture 7" descr="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7200" y="106680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4" grpId="0"/>
      <p:bldP spid="2048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762000" y="609600"/>
            <a:ext cx="67056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món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9438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04800" y="381000"/>
            <a:ext cx="88392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1.Kiến thức: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gọi, nhận biết được một số đặc điểm, tác dụng, cách chế biến của một số loại rau: rau ăn củ, rau ăn quả, rau ăn lá.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Trẻ biết phân nhóm các loại rau theo đặc điểm chung của rau: Rau ăn lá, rau ăn củ, rau ăn quả.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2.Kỹ năng: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nói được tên một số loại rau, nói được đặc điểm của các loại rau đó.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được các loại rau với nhau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quan sát, so sánh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ngôn ngữ mạch lạc.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trẻ ăn nhiều các loại rau để cơ thể lớn nhanh và khoẻ mạnh.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thành cho trẻ thói quen vệ sinh trước khi ăn rau quả</a:t>
            </a:r>
            <a:endParaRPr lang="en-US" altLang="en-U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ế độ ăn Uống Trà Amp Amp Sức Khỏe đơn Giản Nền Bàn Làm Việc Hình ảnh |  Định dạng hình ảnh PSD 400252004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Mẹo luộc bắp cải giòn, ngon, không mất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66675"/>
            <a:ext cx="386397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14" descr="Món gỏi gà bắp cải đơn giản tại nhà » Thế Giới Ẩm Thự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00526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633">
            <a:off x="4030663" y="3549650"/>
            <a:ext cx="4516437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Sai lầm khi luộc rau vừa mất chất, vừa độc hại người Việt vẫn làm hằng ngà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6675"/>
            <a:ext cx="4267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0" y="2590800"/>
            <a:ext cx="601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3300"/>
              </a:solidFill>
              <a:latin typeface=".VnAvant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6628" name="Picture 5" descr="blumen-pflanzen0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76800"/>
            <a:ext cx="1143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WordArt 9"/>
          <p:cNvSpPr>
            <a:spLocks noChangeArrowheads="1" noChangeShapeType="1" noTextEdit="1"/>
          </p:cNvSpPr>
          <p:nvPr/>
        </p:nvSpPr>
        <p:spPr bwMode="auto">
          <a:xfrm>
            <a:off x="500063" y="2057400"/>
            <a:ext cx="8143875" cy="1633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dục trẻ </a:t>
            </a:r>
          </a:p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trong ăn uống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27671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7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8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9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0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1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4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5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7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38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8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Rectangle 2"/>
          <p:cNvSpPr>
            <a:spLocks noChangeArrowheads="1"/>
          </p:cNvSpPr>
          <p:nvPr/>
        </p:nvSpPr>
        <p:spPr bwMode="auto">
          <a:xfrm>
            <a:off x="1220788" y="1928813"/>
            <a:ext cx="6772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Trò chơi: Luyện tập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0638"/>
            <a:ext cx="96012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7650" y="642938"/>
            <a:ext cx="4795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B0F0"/>
                </a:solidFill>
              </a:rPr>
              <a:t>Trò </a:t>
            </a:r>
            <a:r>
              <a:rPr lang="en-US" alt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>
                <a:solidFill>
                  <a:srgbClr val="00B0F0"/>
                </a:solidFill>
              </a:rPr>
              <a:t> 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8400" y="1531938"/>
            <a:ext cx="5051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676400" y="2551113"/>
            <a:ext cx="7315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Cô sẽ đưa ra các câu hỏi dưới dạng chọn đáp án A, B, C. Nhiệm vụ của ba đội là phải tìm ra được câu trả lời đúng , với phương án đúng sẽ được 1 ngôi sao may mắn.Hết thời gian đội nào được nhiều ngôi sao hơn thì dành chiến thắng</a:t>
            </a:r>
            <a:endParaRPr lang="en-US" altLang="en-US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7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6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04800"/>
            <a:ext cx="23622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1500" y="444500"/>
            <a:ext cx="55626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16" descr="rau 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57225"/>
            <a:ext cx="21717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773113"/>
            <a:ext cx="5715000" cy="18589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0100" y="444500"/>
            <a:ext cx="81153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800" name="Picture 18" descr="bi d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771525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74638"/>
            <a:ext cx="7848600" cy="2357437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848" name="Picture 18" descr="bi d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725488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225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779463" y="109538"/>
            <a:ext cx="7602537" cy="21891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366712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3667125"/>
            <a:ext cx="2341563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709613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1284288"/>
            <a:ext cx="157638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891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539750" y="527050"/>
            <a:ext cx="7620000" cy="2368550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588" y="364807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78238" y="3667125"/>
            <a:ext cx="2112962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20" name="Picture 19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1703388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20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1101725"/>
            <a:ext cx="1576387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524000" y="1066800"/>
            <a:ext cx="6629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cùng trẻ hát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vận động bài hát 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895600" y="3005138"/>
            <a:ext cx="3800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rau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14288"/>
            <a:ext cx="9448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4086" y="291455"/>
            <a:ext cx="673197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 tài hiểu biết</a:t>
            </a:r>
            <a:endParaRPr lang="en-US" sz="6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2536825"/>
            <a:ext cx="6686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các rau củ về đúng loại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65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3" descr="bap cai xa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9" descr="khoai l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6163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59568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551238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09775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5372100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85738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143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1989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3" descr="bap cai xa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5" descr="khoai t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2757488"/>
            <a:ext cx="657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9" descr="khoai l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850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5909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6195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1590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545782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349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6513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1727200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306763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5210175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y2meta.com - bài hát rau _ bài hát của rau _ Vegetable Song _ Kids Tv Channel Vietnam _ nhac thieu nhi hay nhất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" y="76200"/>
            <a:ext cx="87630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nl-NL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về nội dung bài hát</a:t>
            </a:r>
            <a:endParaRPr lang="en-US" alt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-Chúng mình vừa hát và vận động bài hát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-Trong bài hát có nhắc đến loại rau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-Thế ngoài  ra thì chúng mình còn biết có loại rau, củ gì nữa nào?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-Hôm nay cô và cả lớp mình cùng nhau đi tìm hiểu và khám phá về 1 số loại rau nhé.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31750"/>
            <a:ext cx="9144001" cy="6858000"/>
          </a:xfrm>
        </p:spPr>
      </p:pic>
      <p:sp>
        <p:nvSpPr>
          <p:cNvPr id="6" name="Rectangle 5"/>
          <p:cNvSpPr/>
          <p:nvPr/>
        </p:nvSpPr>
        <p:spPr>
          <a:xfrm>
            <a:off x="2921548" y="1527663"/>
            <a:ext cx="3300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: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2835658"/>
            <a:ext cx="758683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8991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" y="5380038"/>
            <a:ext cx="6477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Đây là cây rau gì?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Rau bắp cải có đặc điểm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99CCFF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3733800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590800" y="1219200"/>
            <a:ext cx="25908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819025">
            <a:off x="1295400" y="3505200"/>
            <a:ext cx="38100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5485">
            <a:off x="-1066800" y="-28956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28194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8" grpId="0" animBg="1"/>
      <p:bldP spid="1638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Cô mời trẻ kể tên các loại rau ăn lá?</a:t>
            </a:r>
          </a:p>
        </p:txBody>
      </p:sp>
      <p:pic>
        <p:nvPicPr>
          <p:cNvPr id="31750" name="Picture 6" descr="cai bap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9244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cai t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35814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rau-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rau-mu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5224">
            <a:off x="2895600" y="3581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rau c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 - &amp;quot;Bạn nào giỏi kể tên các loại rau mà các con vừa được xem cho cô&amp;#x0D;&amp;#x0A;và các bạn cùng nghe nào?.&amp;quot;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&quot;/&gt;&lt;property id=&quot;20307&quot; value=&quot;281&quot;/&gt;&lt;/object&gt;&lt;object type=&quot;3&quot; unique_id=&quot;10016&quot;&gt;&lt;property id=&quot;20148&quot; value=&quot;5&quot;/&gt;&lt;property id=&quot;20300&quot; value=&quot;Slide 14&quot;/&gt;&lt;property id=&quot;20307&quot; value=&quot;282&quot;/&gt;&lt;/object&gt;&lt;object type=&quot;3&quot; unique_id=&quot;10017&quot;&gt;&lt;property id=&quot;20148&quot; value=&quot;5&quot;/&gt;&lt;property id=&quot;20300&quot; value=&quot;Slide 16&quot;/&gt;&lt;property id=&quot;20307&quot; value=&quot;270&quot;/&gt;&lt;/object&gt;&lt;object type=&quot;3&quot; unique_id=&quot;10018&quot;&gt;&lt;property id=&quot;20148&quot; value=&quot;5&quot;/&gt;&lt;property id=&quot;20300&quot; value=&quot;Slide 17&quot;/&gt;&lt;property id=&quot;20307&quot; value=&quot;283&quot;/&gt;&lt;/object&gt;&lt;object type=&quot;3&quot; unique_id=&quot;10019&quot;&gt;&lt;property id=&quot;20148&quot; value=&quot;5&quot;/&gt;&lt;property id=&quot;20300&quot; value=&quot;Slide 18&quot;/&gt;&lt;property id=&quot;20307&quot; value=&quot;271&quot;/&gt;&lt;/object&gt;&lt;object type=&quot;3&quot; unique_id=&quot;10020&quot;&gt;&lt;property id=&quot;20148&quot; value=&quot;5&quot;/&gt;&lt;property id=&quot;20300&quot; value=&quot;Slide 19&quot;/&gt;&lt;property id=&quot;20307&quot; value=&quot;272&quot;/&gt;&lt;/object&gt;&lt;object type=&quot;3&quot; unique_id=&quot;10021&quot;&gt;&lt;property id=&quot;20148&quot; value=&quot;5&quot;/&gt;&lt;property id=&quot;20300&quot; value=&quot;Slide 20&quot;/&gt;&lt;property id=&quot;20307&quot; value=&quot;273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6&quot;/&gt;&lt;/object&gt;&lt;object type=&quot;3&quot; unique_id=&quot;10025&quot;&gt;&lt;property id=&quot;20148&quot; value=&quot;5&quot;/&gt;&lt;property id=&quot;20300&quot; value=&quot;Slide 23&quot;/&gt;&lt;property id=&quot;20307&quot; value=&quot;287&quot;/&gt;&lt;/object&gt;&lt;object type=&quot;3&quot; unique_id=&quot;10026&quot;&gt;&lt;property id=&quot;20148&quot; value=&quot;5&quot;/&gt;&lt;property id=&quot;20300&quot; value=&quot;Slide 24&quot;/&gt;&lt;property id=&quot;20307&quot; value=&quot;278&quot;/&gt;&lt;/object&gt;&lt;object type=&quot;3&quot; unique_id=&quot;10027&quot;&gt;&lt;property id=&quot;20148&quot; value=&quot;5&quot;/&gt;&lt;property id=&quot;20300&quot; value=&quot;Slide 25&quot;/&gt;&lt;property id=&quot;20307&quot; value=&quot;284&quot;/&gt;&lt;/object&gt;&lt;object type=&quot;3&quot; unique_id=&quot;10028&quot;&gt;&lt;property id=&quot;20148&quot; value=&quot;5&quot;/&gt;&lt;property id=&quot;20300&quot; value=&quot;Slide 26&quot;/&gt;&lt;property id=&quot;20307&quot; value=&quot;285&quot;/&gt;&lt;/object&gt;&lt;object type=&quot;3&quot; unique_id=&quot;10029&quot;&gt;&lt;property id=&quot;20148&quot; value=&quot;5&quot;/&gt;&lt;property id=&quot;20300&quot; value=&quot;Slide 27&quot;/&gt;&lt;property id=&quot;20307&quot; value=&quot;286&quot;/&gt;&lt;/object&gt;&lt;object type=&quot;3&quot; unique_id=&quot;10089&quot;&gt;&lt;property id=&quot;20148&quot; value=&quot;5&quot;/&gt;&lt;property id=&quot;20300&quot; value=&quot;Slide 29&quot;/&gt;&lt;property id=&quot;20307&quot; value=&quot;289&quot;/&gt;&lt;/object&gt;&lt;object type=&quot;3&quot; unique_id=&quot;10146&quot;&gt;&lt;property id=&quot;20148&quot; value=&quot;5&quot;/&gt;&lt;property id=&quot;20300&quot; value=&quot;Slide 2&quot;/&gt;&lt;property id=&quot;20307&quot; value=&quot;291&quot;/&gt;&lt;/object&gt;&lt;object type=&quot;3&quot; unique_id=&quot;10147&quot;&gt;&lt;property id=&quot;20148&quot; value=&quot;5&quot;/&gt;&lt;property id=&quot;20300&quot; value=&quot;Slide 4&quot;/&gt;&lt;property id=&quot;20307&quot; value=&quot;290&quot;/&gt;&lt;/object&gt;&lt;object type=&quot;3&quot; unique_id=&quot;10148&quot;&gt;&lt;property id=&quot;20148&quot; value=&quot;5&quot;/&gt;&lt;property id=&quot;20300&quot; value=&quot;Slide 15&quot;/&gt;&lt;property id=&quot;20307&quot; value=&quot;292&quot;/&gt;&lt;/object&gt;&lt;object type=&quot;3&quot; unique_id=&quot;10149&quot;&gt;&lt;property id=&quot;20148&quot; value=&quot;5&quot;/&gt;&lt;property id=&quot;20300&quot; value=&quot;Slide 28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699</Words>
  <Application>Microsoft Office PowerPoint</Application>
  <PresentationFormat>On-screen Show (4:3)</PresentationFormat>
  <Paragraphs>92</Paragraphs>
  <Slides>32</Slides>
  <Notes>7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174</cp:revision>
  <dcterms:created xsi:type="dcterms:W3CDTF">2012-02-08T16:26:21Z</dcterms:created>
  <dcterms:modified xsi:type="dcterms:W3CDTF">2024-02-01T08:41:04Z</dcterms:modified>
</cp:coreProperties>
</file>