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7" r:id="rId3"/>
    <p:sldId id="258" r:id="rId4"/>
    <p:sldId id="261" r:id="rId5"/>
    <p:sldId id="262" r:id="rId6"/>
    <p:sldId id="263" r:id="rId7"/>
    <p:sldId id="264" r:id="rId8"/>
    <p:sldId id="259" r:id="rId9"/>
    <p:sldId id="265" r:id="rId10"/>
    <p:sldId id="266" r:id="rId11"/>
    <p:sldId id="268" r:id="rId12"/>
    <p:sldId id="269" r:id="rId13"/>
    <p:sldId id="276"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E719B-F437-42DD-91D9-37ACF8CE8253}"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0B36B-09E8-4619-970F-53A4039CF7FA}" type="slidenum">
              <a:rPr lang="en-US" smtClean="0"/>
              <a:t>‹#›</a:t>
            </a:fld>
            <a:endParaRPr lang="en-US"/>
          </a:p>
        </p:txBody>
      </p:sp>
    </p:spTree>
    <p:extLst>
      <p:ext uri="{BB962C8B-B14F-4D97-AF65-F5344CB8AC3E}">
        <p14:creationId xmlns:p14="http://schemas.microsoft.com/office/powerpoint/2010/main" val="4200735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E10A23E-722F-48EB-B82C-FDEF16F7334A}" type="slidenum">
              <a:rPr lang="en-US" altLang="en-US">
                <a:latin typeface="Arial" panose="020B0604020202020204" pitchFamily="34" charset="0"/>
              </a:rPr>
              <a:pPr eaLnBrk="1" hangingPunct="1"/>
              <a:t>4</a:t>
            </a:fld>
            <a:endParaRPr lang="en-US" altLang="en-US">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Giáo viên click mouse lần lượt qua các nút theo hướng từ trái qua phải, để trình bày hình vẽ minh hoa các đặc tính của khối cầu.</a:t>
            </a:r>
          </a:p>
        </p:txBody>
      </p:sp>
    </p:spTree>
    <p:extLst>
      <p:ext uri="{BB962C8B-B14F-4D97-AF65-F5344CB8AC3E}">
        <p14:creationId xmlns:p14="http://schemas.microsoft.com/office/powerpoint/2010/main" val="2126566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42E1142-5BB8-41EC-B7E6-00D9992A122A}" type="slidenum">
              <a:rPr lang="en-US" altLang="en-US">
                <a:latin typeface="Arial" panose="020B0604020202020204" pitchFamily="34" charset="0"/>
              </a:rPr>
              <a:pPr eaLnBrk="1" hangingPunct="1"/>
              <a:t>5</a:t>
            </a:fld>
            <a:endParaRPr lang="en-US" altLang="en-US">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Giáo viên click mouse lần lượt qua các nút theo hướng từ trái qua phải, để trình bày hình vẽ minh hoa các đặc tính của khối cầu.</a:t>
            </a:r>
          </a:p>
        </p:txBody>
      </p:sp>
    </p:spTree>
    <p:extLst>
      <p:ext uri="{BB962C8B-B14F-4D97-AF65-F5344CB8AC3E}">
        <p14:creationId xmlns:p14="http://schemas.microsoft.com/office/powerpoint/2010/main" val="155755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D2D1B95-A71A-4954-A19C-7626EBF3F987}" type="slidenum">
              <a:rPr lang="en-US" altLang="en-US">
                <a:latin typeface="Arial" panose="020B0604020202020204" pitchFamily="34" charset="0"/>
              </a:rPr>
              <a:pPr eaLnBrk="1" hangingPunct="1"/>
              <a:t>6</a:t>
            </a:fld>
            <a:endParaRPr lang="en-US" altLang="en-US">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Giáo viên click mouse lần lượt qua các nút theo hướng từ trái qua phải, để trình bày hình vẽ minh hoa các đặc tính của khối trụ.</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2694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BE8B110-6453-4EAD-BE33-EBB2D1C8C56E}" type="slidenum">
              <a:rPr lang="en-US" altLang="en-US">
                <a:latin typeface="Arial" panose="020B0604020202020204" pitchFamily="34" charset="0"/>
              </a:rPr>
              <a:pPr eaLnBrk="1" hangingPunct="1"/>
              <a:t>7</a:t>
            </a:fld>
            <a:endParaRPr lang="en-US" altLang="en-US">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Giáo viên click mouse lần lượt qua các nút theo hướng từ trái qua phải, để trình bày hình vẽ minh hoa các đặc tính của khối trụ.</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72711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794F421-9760-426C-92B4-EA38C713A6E4}" type="slidenum">
              <a:rPr lang="en-US" altLang="en-US">
                <a:latin typeface="Arial" panose="020B0604020202020204" pitchFamily="34" charset="0"/>
              </a:rPr>
              <a:pPr eaLnBrk="1" hangingPunct="1"/>
              <a:t>10</a:t>
            </a:fld>
            <a:endParaRPr lang="en-US" altLang="en-US">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Giáo viên click mouse lần lượt qua các nút theo hướng từ trái qua phải, để trình bày hình vẽ minh hoa các đặc tính của khối cầu.</a:t>
            </a:r>
          </a:p>
        </p:txBody>
      </p:sp>
    </p:spTree>
    <p:extLst>
      <p:ext uri="{BB962C8B-B14F-4D97-AF65-F5344CB8AC3E}">
        <p14:creationId xmlns:p14="http://schemas.microsoft.com/office/powerpoint/2010/main" val="3985168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8559D41-C3E4-4EF3-8421-3A8064F46B77}" type="slidenum">
              <a:rPr lang="en-US" altLang="en-US">
                <a:latin typeface="Arial" panose="020B0604020202020204" pitchFamily="34" charset="0"/>
              </a:rPr>
              <a:pPr eaLnBrk="1" hangingPunct="1"/>
              <a:t>11</a:t>
            </a:fld>
            <a:endParaRPr lang="en-US" altLang="en-US">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Trò chơi này nhằm mục đích liên hệ một số vật dụng với hình dạng và đặc tính của các hình khối bé vừa làm quen. Trong slide kế tiếp, khi một hình khối xuất hiện xong, giáo viên sẽ hỏi các bé xem nó giống như hình khối vừa học nào, sau đó cho các bé xem kết quả.</a:t>
            </a:r>
          </a:p>
          <a:p>
            <a:pPr eaLnBrk="1" hangingPunct="1"/>
            <a:r>
              <a:rPr lang="en-US" altLang="en-US" smtClean="0">
                <a:latin typeface="Arial" panose="020B0604020202020204" pitchFamily="34" charset="0"/>
              </a:rPr>
              <a:t>Slide 5 này có Slide  Transition là Automatically after = 7’.</a:t>
            </a:r>
          </a:p>
        </p:txBody>
      </p:sp>
    </p:spTree>
    <p:extLst>
      <p:ext uri="{BB962C8B-B14F-4D97-AF65-F5344CB8AC3E}">
        <p14:creationId xmlns:p14="http://schemas.microsoft.com/office/powerpoint/2010/main" val="2819775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2FE87D5-B49C-4D63-B2B5-A038A679F163}" type="slidenum">
              <a:rPr lang="en-US" altLang="en-US">
                <a:latin typeface="Arial" panose="020B0604020202020204" pitchFamily="34" charset="0"/>
              </a:rPr>
              <a:pPr eaLnBrk="1" hangingPunct="1"/>
              <a:t>12</a:t>
            </a:fld>
            <a:endParaRPr lang="en-US" altLang="en-US">
              <a:latin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smtClean="0">
                <a:latin typeface="Arial" panose="020B0604020202020204" pitchFamily="34" charset="0"/>
              </a:rPr>
              <a:t>Có từng cặp nút nhấn xếp thành hai hàng. Ở mỗi cặp, nút </a:t>
            </a:r>
            <a:r>
              <a:rPr lang="en-US" altLang="en-US" b="1" smtClean="0">
                <a:latin typeface="Arial" panose="020B0604020202020204" pitchFamily="34" charset="0"/>
              </a:rPr>
              <a:t>bên trên</a:t>
            </a:r>
            <a:r>
              <a:rPr lang="en-US" altLang="en-US" smtClean="0">
                <a:latin typeface="Arial" panose="020B0604020202020204" pitchFamily="34" charset="0"/>
              </a:rPr>
              <a:t> khi nhấn vào sẽ xuất hiện một món đồ vật kèm theo hiệu ứng cho nó (có thể thêm vào mỗi hiệu ứng một âm thanh phù hợp cho sinh động hơn). Sau khi các bé đã ước đoán nó tương ứng với hình khối nào, giáo viên nhấn vào nút </a:t>
            </a:r>
            <a:r>
              <a:rPr lang="en-US" altLang="en-US" b="1" smtClean="0">
                <a:latin typeface="Arial" panose="020B0604020202020204" pitchFamily="34" charset="0"/>
              </a:rPr>
              <a:t>bên dưới</a:t>
            </a:r>
            <a:r>
              <a:rPr lang="en-US" altLang="en-US" smtClean="0">
                <a:latin typeface="Arial" panose="020B0604020202020204" pitchFamily="34" charset="0"/>
              </a:rPr>
              <a:t> để xuất hiện hình khối giống đồ vật đó để so sánh. 2 giây sau, hình khối và món đồ vật đó sẽ biến mất (có thể điều chỉnh độ trể của hiệu ứng biến mất). Trò chơi tiếp tục với các cặp nút nhấn khác.</a:t>
            </a:r>
          </a:p>
          <a:p>
            <a:pPr eaLnBrk="1" hangingPunct="1"/>
            <a:r>
              <a:rPr lang="en-US" altLang="en-US" smtClean="0">
                <a:latin typeface="Arial" panose="020B0604020202020204" pitchFamily="34" charset="0"/>
              </a:rPr>
              <a:t>Có thể tuỳ ý thay đổi màu sắc, vị trí và đổi nhãn trên các nút cho thuận tiện và dễ nhớ.</a:t>
            </a:r>
          </a:p>
          <a:p>
            <a:pPr eaLnBrk="1" hangingPunct="1"/>
            <a:r>
              <a:rPr lang="en-US" altLang="en-US" smtClean="0">
                <a:latin typeface="Arial" panose="020B0604020202020204" pitchFamily="34" charset="0"/>
              </a:rPr>
              <a:t>Để xuống slide tiếp theo, nhấn space trên bàn phím.</a:t>
            </a:r>
          </a:p>
          <a:p>
            <a:pPr eaLnBrk="1" hangingPunct="1"/>
            <a:r>
              <a:rPr lang="en-US" altLang="en-US" smtClean="0">
                <a:latin typeface="Arial" panose="020B0604020202020204" pitchFamily="34" charset="0"/>
              </a:rPr>
              <a:t>Mọi góp ý cho bài này, có thể gởi về email danubeblue41@yahoo.com</a:t>
            </a:r>
          </a:p>
        </p:txBody>
      </p:sp>
    </p:spTree>
    <p:extLst>
      <p:ext uri="{BB962C8B-B14F-4D97-AF65-F5344CB8AC3E}">
        <p14:creationId xmlns:p14="http://schemas.microsoft.com/office/powerpoint/2010/main" val="2394276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6AD9F8-C5F4-44F1-B06C-F2E34AD3C735}" type="slidenum">
              <a:rPr lang="zh-CN" altLang="en-US" smtClean="0"/>
              <a:t>13</a:t>
            </a:fld>
            <a:endParaRPr lang="zh-CN" altLang="en-US"/>
          </a:p>
        </p:txBody>
      </p:sp>
    </p:spTree>
    <p:extLst>
      <p:ext uri="{BB962C8B-B14F-4D97-AF65-F5344CB8AC3E}">
        <p14:creationId xmlns:p14="http://schemas.microsoft.com/office/powerpoint/2010/main" val="3519044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B98D0C-15E0-4D9C-8D0A-F0A6898ABFB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119630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98D0C-15E0-4D9C-8D0A-F0A6898ABFB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93481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98D0C-15E0-4D9C-8D0A-F0A6898ABFB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3076808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44B9454-D43F-454E-9D17-ABC20FF2F4C2}" type="slidenum">
              <a:rPr lang="en-US" altLang="en-US"/>
              <a:pPr/>
              <a:t>‹#›</a:t>
            </a:fld>
            <a:endParaRPr lang="en-US" altLang="en-US"/>
          </a:p>
        </p:txBody>
      </p:sp>
    </p:spTree>
    <p:extLst>
      <p:ext uri="{BB962C8B-B14F-4D97-AF65-F5344CB8AC3E}">
        <p14:creationId xmlns:p14="http://schemas.microsoft.com/office/powerpoint/2010/main" val="241046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98D0C-15E0-4D9C-8D0A-F0A6898ABFB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427554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B98D0C-15E0-4D9C-8D0A-F0A6898ABFB1}"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126720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B98D0C-15E0-4D9C-8D0A-F0A6898ABFB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2453119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B98D0C-15E0-4D9C-8D0A-F0A6898ABFB1}"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94036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B98D0C-15E0-4D9C-8D0A-F0A6898ABFB1}"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3586257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98D0C-15E0-4D9C-8D0A-F0A6898ABFB1}"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347902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B98D0C-15E0-4D9C-8D0A-F0A6898ABFB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121496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B98D0C-15E0-4D9C-8D0A-F0A6898ABFB1}"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6D1911-0DD0-41FF-941E-24EEEA03DA70}" type="slidenum">
              <a:rPr lang="en-US" smtClean="0"/>
              <a:t>‹#›</a:t>
            </a:fld>
            <a:endParaRPr lang="en-US"/>
          </a:p>
        </p:txBody>
      </p:sp>
    </p:spTree>
    <p:extLst>
      <p:ext uri="{BB962C8B-B14F-4D97-AF65-F5344CB8AC3E}">
        <p14:creationId xmlns:p14="http://schemas.microsoft.com/office/powerpoint/2010/main" val="1896429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98D0C-15E0-4D9C-8D0A-F0A6898ABFB1}" type="datetimeFigureOut">
              <a:rPr lang="en-US" smtClean="0"/>
              <a:t>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D1911-0DD0-41FF-941E-24EEEA03DA70}" type="slidenum">
              <a:rPr lang="en-US" smtClean="0"/>
              <a:t>‹#›</a:t>
            </a:fld>
            <a:endParaRPr lang="en-US"/>
          </a:p>
        </p:txBody>
      </p:sp>
    </p:spTree>
    <p:extLst>
      <p:ext uri="{BB962C8B-B14F-4D97-AF65-F5344CB8AC3E}">
        <p14:creationId xmlns:p14="http://schemas.microsoft.com/office/powerpoint/2010/main" val="153366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2948940" y="1085850"/>
            <a:ext cx="6355080" cy="646331"/>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ỦY BAN NHÂN DÂN QUẬN LONG BIÊN</a:t>
            </a:r>
          </a:p>
          <a:p>
            <a:pPr algn="ctr"/>
            <a:r>
              <a:rPr lang="en-US" b="1" dirty="0" smtClean="0">
                <a:latin typeface="Times New Roman" panose="02020603050405020304" pitchFamily="18" charset="0"/>
                <a:cs typeface="Times New Roman" panose="02020603050405020304" pitchFamily="18" charset="0"/>
              </a:rPr>
              <a:t>TRƯỜNG MẦM NON CỰ KHỐI</a:t>
            </a:r>
            <a:endParaRPr lang="en-US"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71550" y="2594610"/>
            <a:ext cx="10309860" cy="769441"/>
          </a:xfrm>
          <a:prstGeom prst="rect">
            <a:avLst/>
          </a:prstGeom>
          <a:noFill/>
        </p:spPr>
        <p:txBody>
          <a:bodyPr wrap="square" rtlCol="0">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LĨNH VỰC PHÁT TRIỂN NHẬN THỨC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051810" y="3801220"/>
            <a:ext cx="7715250" cy="1569660"/>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Đề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tài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trụ</a:t>
            </a:r>
            <a:endParaRPr lang="en-US" sz="3200" dirty="0" smtClean="0">
              <a:latin typeface="Times New Roman" panose="02020603050405020304" pitchFamily="18" charset="0"/>
              <a:cs typeface="Times New Roman" panose="02020603050405020304" pitchFamily="18" charset="0"/>
            </a:endParaRPr>
          </a:p>
          <a:p>
            <a:r>
              <a:rPr lang="en-US" sz="3200" dirty="0" err="1" smtClean="0">
                <a:latin typeface="Times New Roman" panose="02020603050405020304" pitchFamily="18" charset="0"/>
                <a:cs typeface="Times New Roman" panose="02020603050405020304" pitchFamily="18" charset="0"/>
              </a:rPr>
              <a:t>Lứa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tuổi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Mẫu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lớn</a:t>
            </a:r>
            <a:endParaRPr lang="en-US" sz="3200" dirty="0" smtClean="0">
              <a:latin typeface="Times New Roman" panose="02020603050405020304" pitchFamily="18" charset="0"/>
              <a:cs typeface="Times New Roman" panose="02020603050405020304" pitchFamily="18" charset="0"/>
            </a:endParaRPr>
          </a:p>
          <a:p>
            <a:r>
              <a:rPr lang="en-US" sz="3200" dirty="0" err="1" smtClean="0">
                <a:latin typeface="Times New Roman" panose="02020603050405020304" pitchFamily="18" charset="0"/>
                <a:cs typeface="Times New Roman" panose="02020603050405020304" pitchFamily="18" charset="0"/>
              </a:rPr>
              <a:t>Giáo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Phạm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Huệ</a:t>
            </a:r>
            <a:r>
              <a:rPr lang="en-US" sz="320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246370" y="6217920"/>
            <a:ext cx="3326130" cy="400110"/>
          </a:xfrm>
          <a:prstGeom prst="rect">
            <a:avLst/>
          </a:prstGeom>
          <a:noFill/>
        </p:spPr>
        <p:txBody>
          <a:bodyPr wrap="square" rtlCol="0">
            <a:spAutoFit/>
          </a:bodyPr>
          <a:lstStyle/>
          <a:p>
            <a:r>
              <a:rPr lang="en-US" sz="2000" b="1" i="1" dirty="0" err="1" smtClean="0">
                <a:latin typeface="Times New Roman" panose="02020603050405020304" pitchFamily="18" charset="0"/>
                <a:cs typeface="Times New Roman" panose="02020603050405020304" pitchFamily="18" charset="0"/>
              </a:rPr>
              <a:t>Năm</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học</a:t>
            </a:r>
            <a:r>
              <a:rPr lang="en-US" sz="2000" b="1" i="1" dirty="0" smtClean="0">
                <a:latin typeface="Times New Roman" panose="02020603050405020304" pitchFamily="18" charset="0"/>
                <a:cs typeface="Times New Roman" panose="02020603050405020304" pitchFamily="18" charset="0"/>
              </a:rPr>
              <a:t>: 2024 - 2025</a:t>
            </a:r>
            <a:endParaRPr lang="en-US"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016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30" name="Oval 54"/>
          <p:cNvSpPr>
            <a:spLocks noChangeAspect="1" noChangeArrowheads="1"/>
          </p:cNvSpPr>
          <p:nvPr/>
        </p:nvSpPr>
        <p:spPr bwMode="auto">
          <a:xfrm>
            <a:off x="1295400" y="1712914"/>
            <a:ext cx="3875088" cy="3875087"/>
          </a:xfrm>
          <a:prstGeom prst="ellipse">
            <a:avLst/>
          </a:prstGeom>
          <a:gradFill rotWithShape="1">
            <a:gsLst>
              <a:gs pos="0">
                <a:srgbClr val="184776">
                  <a:alpha val="73000"/>
                </a:srgbClr>
              </a:gs>
              <a:gs pos="100000">
                <a:srgbClr val="3399FF">
                  <a:alpha val="73000"/>
                </a:srgbClr>
              </a:gs>
            </a:gsLst>
            <a:lin ang="0" scaled="1"/>
          </a:gradFill>
          <a:ln>
            <a:noFill/>
          </a:ln>
          <a:effectLst/>
          <a:extLst>
            <a:ext uri="{91240B29-F687-4F45-9708-019B960494DF}">
              <a14:hiddenLine xmlns:a14="http://schemas.microsoft.com/office/drawing/2010/main" w="25400">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nvGrpSpPr>
          <p:cNvPr id="127033" name="Group 57"/>
          <p:cNvGrpSpPr>
            <a:grpSpLocks/>
          </p:cNvGrpSpPr>
          <p:nvPr/>
        </p:nvGrpSpPr>
        <p:grpSpPr bwMode="auto">
          <a:xfrm>
            <a:off x="1524000" y="1695450"/>
            <a:ext cx="3581400" cy="3879850"/>
            <a:chOff x="1584" y="812"/>
            <a:chExt cx="2256" cy="2444"/>
          </a:xfrm>
        </p:grpSpPr>
        <p:sp>
          <p:nvSpPr>
            <p:cNvPr id="8207" name="AutoShape 58"/>
            <p:cNvSpPr>
              <a:spLocks noChangeArrowheads="1"/>
            </p:cNvSpPr>
            <p:nvPr/>
          </p:nvSpPr>
          <p:spPr bwMode="auto">
            <a:xfrm>
              <a:off x="1584" y="820"/>
              <a:ext cx="1104" cy="2436"/>
            </a:xfrm>
            <a:prstGeom prst="moon">
              <a:avLst>
                <a:gd name="adj" fmla="val 4708"/>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8208" name="AutoShape 59"/>
            <p:cNvSpPr>
              <a:spLocks noChangeArrowheads="1"/>
            </p:cNvSpPr>
            <p:nvPr/>
          </p:nvSpPr>
          <p:spPr bwMode="auto">
            <a:xfrm flipH="1">
              <a:off x="2688" y="820"/>
              <a:ext cx="1152" cy="2436"/>
            </a:xfrm>
            <a:prstGeom prst="moon">
              <a:avLst>
                <a:gd name="adj" fmla="val 436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8209" name="AutoShape 60"/>
            <p:cNvSpPr>
              <a:spLocks noChangeArrowheads="1"/>
            </p:cNvSpPr>
            <p:nvPr/>
          </p:nvSpPr>
          <p:spPr bwMode="auto">
            <a:xfrm>
              <a:off x="1776" y="816"/>
              <a:ext cx="912" cy="2436"/>
            </a:xfrm>
            <a:prstGeom prst="moon">
              <a:avLst>
                <a:gd name="adj" fmla="val 559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8210" name="AutoShape 61"/>
            <p:cNvSpPr>
              <a:spLocks noChangeArrowheads="1"/>
            </p:cNvSpPr>
            <p:nvPr/>
          </p:nvSpPr>
          <p:spPr bwMode="auto">
            <a:xfrm flipH="1">
              <a:off x="2700" y="816"/>
              <a:ext cx="948" cy="2436"/>
            </a:xfrm>
            <a:prstGeom prst="moon">
              <a:avLst>
                <a:gd name="adj" fmla="val 6009"/>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8211" name="AutoShape 62"/>
            <p:cNvSpPr>
              <a:spLocks noChangeArrowheads="1"/>
            </p:cNvSpPr>
            <p:nvPr/>
          </p:nvSpPr>
          <p:spPr bwMode="auto">
            <a:xfrm>
              <a:off x="1968" y="816"/>
              <a:ext cx="76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8212" name="AutoShape 63"/>
            <p:cNvSpPr>
              <a:spLocks noChangeArrowheads="1"/>
            </p:cNvSpPr>
            <p:nvPr/>
          </p:nvSpPr>
          <p:spPr bwMode="auto">
            <a:xfrm flipH="1">
              <a:off x="2688" y="816"/>
              <a:ext cx="72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8213" name="AutoShape 64"/>
            <p:cNvSpPr>
              <a:spLocks noChangeArrowheads="1"/>
            </p:cNvSpPr>
            <p:nvPr/>
          </p:nvSpPr>
          <p:spPr bwMode="auto">
            <a:xfrm>
              <a:off x="2256" y="816"/>
              <a:ext cx="472" cy="2436"/>
            </a:xfrm>
            <a:prstGeom prst="moon">
              <a:avLst>
                <a:gd name="adj" fmla="val 1704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8214" name="AutoShape 65"/>
            <p:cNvSpPr>
              <a:spLocks noChangeArrowheads="1"/>
            </p:cNvSpPr>
            <p:nvPr/>
          </p:nvSpPr>
          <p:spPr bwMode="auto">
            <a:xfrm flipH="1">
              <a:off x="2720" y="812"/>
              <a:ext cx="336" cy="2436"/>
            </a:xfrm>
            <a:prstGeom prst="moon">
              <a:avLst>
                <a:gd name="adj" fmla="val 22917"/>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8215" name="AutoShape 66"/>
            <p:cNvSpPr>
              <a:spLocks noChangeArrowheads="1"/>
            </p:cNvSpPr>
            <p:nvPr/>
          </p:nvSpPr>
          <p:spPr bwMode="auto">
            <a:xfrm>
              <a:off x="2624" y="812"/>
              <a:ext cx="96" cy="2436"/>
            </a:xfrm>
            <a:prstGeom prst="moon">
              <a:avLst>
                <a:gd name="adj" fmla="val 7708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127043" name="Rectangle 67"/>
          <p:cNvSpPr>
            <a:spLocks noChangeArrowheads="1"/>
          </p:cNvSpPr>
          <p:nvPr/>
        </p:nvSpPr>
        <p:spPr bwMode="auto">
          <a:xfrm>
            <a:off x="4006850" y="198438"/>
            <a:ext cx="46291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4800" b="1">
                <a:solidFill>
                  <a:srgbClr val="0000FF"/>
                </a:solidFill>
              </a:rPr>
              <a:t>Khác nhau:</a:t>
            </a:r>
          </a:p>
        </p:txBody>
      </p:sp>
      <p:grpSp>
        <p:nvGrpSpPr>
          <p:cNvPr id="127044" name="Group 68"/>
          <p:cNvGrpSpPr>
            <a:grpSpLocks/>
          </p:cNvGrpSpPr>
          <p:nvPr/>
        </p:nvGrpSpPr>
        <p:grpSpPr bwMode="auto">
          <a:xfrm>
            <a:off x="5913438" y="1141413"/>
            <a:ext cx="6629400" cy="8763000"/>
            <a:chOff x="-336" y="480"/>
            <a:chExt cx="4176" cy="5520"/>
          </a:xfrm>
        </p:grpSpPr>
        <p:sp>
          <p:nvSpPr>
            <p:cNvPr id="8200" name="Line 69"/>
            <p:cNvSpPr>
              <a:spLocks noChangeShapeType="1"/>
            </p:cNvSpPr>
            <p:nvPr/>
          </p:nvSpPr>
          <p:spPr bwMode="auto">
            <a:xfrm>
              <a:off x="1728" y="3024"/>
              <a:ext cx="2112" cy="2976"/>
            </a:xfrm>
            <a:prstGeom prst="line">
              <a:avLst/>
            </a:prstGeom>
            <a:noFill/>
            <a:ln w="952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201" name="Group 70"/>
            <p:cNvGrpSpPr>
              <a:grpSpLocks/>
            </p:cNvGrpSpPr>
            <p:nvPr/>
          </p:nvGrpSpPr>
          <p:grpSpPr bwMode="auto">
            <a:xfrm>
              <a:off x="-336" y="480"/>
              <a:ext cx="2094" cy="2976"/>
              <a:chOff x="1842" y="480"/>
              <a:chExt cx="2094" cy="2976"/>
            </a:xfrm>
          </p:grpSpPr>
          <p:pic>
            <p:nvPicPr>
              <p:cNvPr id="8202" name="Picture 71" descr="khoi t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 y="480"/>
                <a:ext cx="2094"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3" name="Group 72"/>
              <p:cNvGrpSpPr>
                <a:grpSpLocks/>
              </p:cNvGrpSpPr>
              <p:nvPr/>
            </p:nvGrpSpPr>
            <p:grpSpPr bwMode="auto">
              <a:xfrm>
                <a:off x="1862" y="952"/>
                <a:ext cx="2050" cy="2400"/>
                <a:chOff x="-384" y="936"/>
                <a:chExt cx="2050" cy="2400"/>
              </a:xfrm>
            </p:grpSpPr>
            <p:sp>
              <p:nvSpPr>
                <p:cNvPr id="8205" name="Oval 73"/>
                <p:cNvSpPr>
                  <a:spLocks noChangeArrowheads="1"/>
                </p:cNvSpPr>
                <p:nvPr/>
              </p:nvSpPr>
              <p:spPr bwMode="auto">
                <a:xfrm>
                  <a:off x="-368" y="2568"/>
                  <a:ext cx="2016" cy="768"/>
                </a:xfrm>
                <a:prstGeom prst="ellipse">
                  <a:avLst/>
                </a:prstGeom>
                <a:gradFill rotWithShape="1">
                  <a:gsLst>
                    <a:gs pos="0">
                      <a:srgbClr val="1F5C9A"/>
                    </a:gs>
                    <a:gs pos="100000">
                      <a:srgbClr val="3399FF"/>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8206" name="AutoShape 74"/>
                <p:cNvSpPr>
                  <a:spLocks noChangeArrowheads="1"/>
                </p:cNvSpPr>
                <p:nvPr/>
              </p:nvSpPr>
              <p:spPr bwMode="auto">
                <a:xfrm>
                  <a:off x="-384" y="936"/>
                  <a:ext cx="2050" cy="2016"/>
                </a:xfrm>
                <a:custGeom>
                  <a:avLst/>
                  <a:gdLst>
                    <a:gd name="T0" fmla="*/ 194 w 21600"/>
                    <a:gd name="T1" fmla="*/ 94 h 21600"/>
                    <a:gd name="T2" fmla="*/ 97 w 21600"/>
                    <a:gd name="T3" fmla="*/ 188 h 21600"/>
                    <a:gd name="T4" fmla="*/ 1 w 21600"/>
                    <a:gd name="T5" fmla="*/ 94 h 21600"/>
                    <a:gd name="T6" fmla="*/ 97 w 21600"/>
                    <a:gd name="T7" fmla="*/ 0 h 21600"/>
                    <a:gd name="T8" fmla="*/ 0 60000 65536"/>
                    <a:gd name="T9" fmla="*/ 0 60000 65536"/>
                    <a:gd name="T10" fmla="*/ 0 60000 65536"/>
                    <a:gd name="T11" fmla="*/ 0 60000 65536"/>
                    <a:gd name="T12" fmla="*/ 1918 w 21600"/>
                    <a:gd name="T13" fmla="*/ 1918 h 21600"/>
                    <a:gd name="T14" fmla="*/ 19682 w 21600"/>
                    <a:gd name="T15" fmla="*/ 19682 h 21600"/>
                  </a:gdLst>
                  <a:ahLst/>
                  <a:cxnLst>
                    <a:cxn ang="T8">
                      <a:pos x="T0" y="T1"/>
                    </a:cxn>
                    <a:cxn ang="T9">
                      <a:pos x="T2" y="T3"/>
                    </a:cxn>
                    <a:cxn ang="T10">
                      <a:pos x="T4" y="T5"/>
                    </a:cxn>
                    <a:cxn ang="T11">
                      <a:pos x="T6" y="T7"/>
                    </a:cxn>
                  </a:cxnLst>
                  <a:rect l="T12" t="T13" r="T14" b="T15"/>
                  <a:pathLst>
                    <a:path w="21600" h="21600">
                      <a:moveTo>
                        <a:pt x="0" y="0"/>
                      </a:moveTo>
                      <a:lnTo>
                        <a:pt x="233" y="21600"/>
                      </a:lnTo>
                      <a:lnTo>
                        <a:pt x="21367" y="21600"/>
                      </a:lnTo>
                      <a:lnTo>
                        <a:pt x="21600" y="0"/>
                      </a:lnTo>
                      <a:lnTo>
                        <a:pt x="0" y="0"/>
                      </a:lnTo>
                      <a:close/>
                    </a:path>
                  </a:pathLst>
                </a:custGeom>
                <a:gradFill rotWithShape="1">
                  <a:gsLst>
                    <a:gs pos="0">
                      <a:srgbClr val="1D5892"/>
                    </a:gs>
                    <a:gs pos="100000">
                      <a:srgbClr val="33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7051" name="Oval 75"/>
              <p:cNvSpPr>
                <a:spLocks noChangeArrowheads="1"/>
              </p:cNvSpPr>
              <p:nvPr/>
            </p:nvSpPr>
            <p:spPr bwMode="auto">
              <a:xfrm>
                <a:off x="1862" y="498"/>
                <a:ext cx="2050" cy="777"/>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spTree>
    <p:extLst>
      <p:ext uri="{BB962C8B-B14F-4D97-AF65-F5344CB8AC3E}">
        <p14:creationId xmlns:p14="http://schemas.microsoft.com/office/powerpoint/2010/main" val="282617797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7043"/>
                                        </p:tgtEl>
                                        <p:attrNameLst>
                                          <p:attrName>style.visibility</p:attrName>
                                        </p:attrNameLst>
                                      </p:cBhvr>
                                      <p:to>
                                        <p:strVal val="visible"/>
                                      </p:to>
                                    </p:set>
                                    <p:anim calcmode="lin" valueType="num">
                                      <p:cBhvr>
                                        <p:cTn id="7" dur="500" fill="hold"/>
                                        <p:tgtEl>
                                          <p:spTgt spid="127043"/>
                                        </p:tgtEl>
                                        <p:attrNameLst>
                                          <p:attrName>ppt_w</p:attrName>
                                        </p:attrNameLst>
                                      </p:cBhvr>
                                      <p:tavLst>
                                        <p:tav tm="0">
                                          <p:val>
                                            <p:fltVal val="0"/>
                                          </p:val>
                                        </p:tav>
                                        <p:tav tm="100000">
                                          <p:val>
                                            <p:strVal val="#ppt_w"/>
                                          </p:val>
                                        </p:tav>
                                      </p:tavLst>
                                    </p:anim>
                                    <p:anim calcmode="lin" valueType="num">
                                      <p:cBhvr>
                                        <p:cTn id="8" dur="500" fill="hold"/>
                                        <p:tgtEl>
                                          <p:spTgt spid="12704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127033"/>
                                        </p:tgtEl>
                                        <p:attrNameLst>
                                          <p:attrName>style.visibility</p:attrName>
                                        </p:attrNameLst>
                                      </p:cBhvr>
                                      <p:to>
                                        <p:strVal val="visible"/>
                                      </p:to>
                                    </p:set>
                                    <p:animEffect transition="in" filter="fade">
                                      <p:cBhvr>
                                        <p:cTn id="12" dur="2000"/>
                                        <p:tgtEl>
                                          <p:spTgt spid="12703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7030"/>
                                        </p:tgtEl>
                                        <p:attrNameLst>
                                          <p:attrName>style.visibility</p:attrName>
                                        </p:attrNameLst>
                                      </p:cBhvr>
                                      <p:to>
                                        <p:strVal val="visible"/>
                                      </p:to>
                                    </p:set>
                                    <p:animEffect transition="in" filter="wipe(left)">
                                      <p:cBhvr>
                                        <p:cTn id="15" dur="2000"/>
                                        <p:tgtEl>
                                          <p:spTgt spid="127030"/>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127033"/>
                                        </p:tgtEl>
                                        <p:attrNameLst>
                                          <p:attrName>style.visibility</p:attrName>
                                        </p:attrNameLst>
                                      </p:cBhvr>
                                      <p:to>
                                        <p:strVal val="visible"/>
                                      </p:to>
                                    </p:set>
                                    <p:animEffect transition="in" filter="fade">
                                      <p:cBhvr>
                                        <p:cTn id="19" dur="1000"/>
                                        <p:tgtEl>
                                          <p:spTgt spid="127033"/>
                                        </p:tgtEl>
                                      </p:cBhvr>
                                    </p:animEffect>
                                  </p:childTnLst>
                                </p:cTn>
                              </p:par>
                              <p:par>
                                <p:cTn id="20" presetID="23" presetClass="entr" presetSubtype="16" fill="hold" grpId="1" nodeType="withEffect">
                                  <p:stCondLst>
                                    <p:cond delay="0"/>
                                  </p:stCondLst>
                                  <p:childTnLst>
                                    <p:set>
                                      <p:cBhvr>
                                        <p:cTn id="21" dur="1" fill="hold">
                                          <p:stCondLst>
                                            <p:cond delay="0"/>
                                          </p:stCondLst>
                                        </p:cTn>
                                        <p:tgtEl>
                                          <p:spTgt spid="127030"/>
                                        </p:tgtEl>
                                        <p:attrNameLst>
                                          <p:attrName>style.visibility</p:attrName>
                                        </p:attrNameLst>
                                      </p:cBhvr>
                                      <p:to>
                                        <p:strVal val="visible"/>
                                      </p:to>
                                    </p:set>
                                    <p:anim calcmode="lin" valueType="num">
                                      <p:cBhvr>
                                        <p:cTn id="22" dur="1000" fill="hold"/>
                                        <p:tgtEl>
                                          <p:spTgt spid="127030"/>
                                        </p:tgtEl>
                                        <p:attrNameLst>
                                          <p:attrName>ppt_w</p:attrName>
                                        </p:attrNameLst>
                                      </p:cBhvr>
                                      <p:tavLst>
                                        <p:tav tm="0">
                                          <p:val>
                                            <p:fltVal val="0"/>
                                          </p:val>
                                        </p:tav>
                                        <p:tav tm="100000">
                                          <p:val>
                                            <p:strVal val="#ppt_w"/>
                                          </p:val>
                                        </p:tav>
                                      </p:tavLst>
                                    </p:anim>
                                    <p:anim calcmode="lin" valueType="num">
                                      <p:cBhvr>
                                        <p:cTn id="23" dur="1000" fill="hold"/>
                                        <p:tgtEl>
                                          <p:spTgt spid="127030"/>
                                        </p:tgtEl>
                                        <p:attrNameLst>
                                          <p:attrName>ppt_h</p:attrName>
                                        </p:attrNameLst>
                                      </p:cBhvr>
                                      <p:tavLst>
                                        <p:tav tm="0">
                                          <p:val>
                                            <p:fltVal val="0"/>
                                          </p:val>
                                        </p:tav>
                                        <p:tav tm="100000">
                                          <p:val>
                                            <p:strVal val="#ppt_h"/>
                                          </p:val>
                                        </p:tav>
                                      </p:tavLst>
                                    </p:anim>
                                  </p:childTnLst>
                                </p:cTn>
                              </p:par>
                            </p:childTnLst>
                          </p:cTn>
                        </p:par>
                        <p:par>
                          <p:cTn id="24" fill="hold" nodeType="afterGroup">
                            <p:stCondLst>
                              <p:cond delay="3500"/>
                            </p:stCondLst>
                            <p:childTnLst>
                              <p:par>
                                <p:cTn id="25" presetID="10" presetClass="entr" presetSubtype="0" fill="hold" nodeType="afterEffect">
                                  <p:stCondLst>
                                    <p:cond delay="0"/>
                                  </p:stCondLst>
                                  <p:childTnLst>
                                    <p:set>
                                      <p:cBhvr>
                                        <p:cTn id="26" dur="1" fill="hold">
                                          <p:stCondLst>
                                            <p:cond delay="0"/>
                                          </p:stCondLst>
                                        </p:cTn>
                                        <p:tgtEl>
                                          <p:spTgt spid="127044"/>
                                        </p:tgtEl>
                                        <p:attrNameLst>
                                          <p:attrName>style.visibility</p:attrName>
                                        </p:attrNameLst>
                                      </p:cBhvr>
                                      <p:to>
                                        <p:strVal val="visible"/>
                                      </p:to>
                                    </p:set>
                                    <p:animEffect transition="in" filter="fade">
                                      <p:cBhvr>
                                        <p:cTn id="27" dur="500"/>
                                        <p:tgtEl>
                                          <p:spTgt spid="127044"/>
                                        </p:tgtEl>
                                      </p:cBhvr>
                                    </p:animEffect>
                                  </p:childTnLst>
                                </p:cTn>
                              </p:par>
                            </p:childTnLst>
                          </p:cTn>
                        </p:par>
                        <p:par>
                          <p:cTn id="28" fill="hold" nodeType="afterGroup">
                            <p:stCondLst>
                              <p:cond delay="4000"/>
                            </p:stCondLst>
                            <p:childTnLst>
                              <p:par>
                                <p:cTn id="29" presetID="35" presetClass="path" presetSubtype="0" accel="50000" decel="50000" fill="hold" nodeType="afterEffect">
                                  <p:stCondLst>
                                    <p:cond delay="0"/>
                                  </p:stCondLst>
                                  <p:childTnLst>
                                    <p:animMotion origin="layout" path="M 3.88889E-6 2.77457E-6 L -0.32361 2.77457E-6 " pathEditMode="relative" rAng="0" ptsTypes="AA">
                                      <p:cBhvr>
                                        <p:cTn id="30" dur="5000" fill="hold"/>
                                        <p:tgtEl>
                                          <p:spTgt spid="127044"/>
                                        </p:tgtEl>
                                        <p:attrNameLst>
                                          <p:attrName>ppt_x</p:attrName>
                                          <p:attrName>ppt_y</p:attrName>
                                        </p:attrNameLst>
                                      </p:cBhvr>
                                      <p:rCtr x="-16181" y="0"/>
                                    </p:animMotion>
                                  </p:childTnLst>
                                </p:cTn>
                              </p:par>
                            </p:childTnLst>
                          </p:cTn>
                        </p:par>
                        <p:par>
                          <p:cTn id="31" fill="hold" nodeType="afterGroup">
                            <p:stCondLst>
                              <p:cond delay="9000"/>
                            </p:stCondLst>
                            <p:childTnLst>
                              <p:par>
                                <p:cTn id="32" presetID="8" presetClass="emph" presetSubtype="0" accel="50000" decel="50000" fill="hold" nodeType="afterEffect">
                                  <p:stCondLst>
                                    <p:cond delay="0"/>
                                  </p:stCondLst>
                                  <p:childTnLst>
                                    <p:animRot by="5400000">
                                      <p:cBhvr>
                                        <p:cTn id="33" dur="5000" fill="hold"/>
                                        <p:tgtEl>
                                          <p:spTgt spid="1270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30" grpId="0" animBg="1"/>
      <p:bldP spid="127030" grpId="1" animBg="1"/>
      <p:bldP spid="1270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WordArt 2"/>
          <p:cNvSpPr>
            <a:spLocks noChangeArrowheads="1" noChangeShapeType="1" noTextEdit="1"/>
          </p:cNvSpPr>
          <p:nvPr/>
        </p:nvSpPr>
        <p:spPr bwMode="auto">
          <a:xfrm>
            <a:off x="3709989" y="3060700"/>
            <a:ext cx="4746625" cy="2286000"/>
          </a:xfrm>
          <a:prstGeom prst="rect">
            <a:avLst/>
          </a:prstGeom>
        </p:spPr>
        <p:txBody>
          <a:bodyPr wrap="none" fromWordArt="1">
            <a:prstTxWarp prst="textFadeUp">
              <a:avLst>
                <a:gd name="adj" fmla="val 9991"/>
              </a:avLst>
            </a:prstTxWarp>
          </a:bodyPr>
          <a:lstStyle/>
          <a:p>
            <a:pPr algn="ctr"/>
            <a:r>
              <a:rPr lang="it-IT" sz="3600" b="1" kern="10">
                <a:ln w="12700">
                  <a:solidFill>
                    <a:srgbClr val="0000FF"/>
                  </a:solidFill>
                  <a:round/>
                  <a:headEnd/>
                  <a:tailEnd/>
                </a:ln>
                <a:solidFill>
                  <a:srgbClr val="FF0000"/>
                </a:solidFill>
                <a:effectLst>
                  <a:outerShdw dist="35921" dir="2700000" sy="50000" rotWithShape="0">
                    <a:srgbClr val="875B0D">
                      <a:alpha val="70000"/>
                    </a:srgbClr>
                  </a:outerShdw>
                </a:effectLst>
                <a:latin typeface="Arial" panose="020B0604020202020204" pitchFamily="34" charset="0"/>
                <a:cs typeface="Arial" panose="020B0604020202020204" pitchFamily="34" charset="0"/>
              </a:rPr>
              <a:t>TRÒ CHƠI</a:t>
            </a:r>
          </a:p>
          <a:p>
            <a:pPr algn="ctr"/>
            <a:r>
              <a:rPr lang="it-IT" sz="3600" b="1" kern="10">
                <a:ln w="12700">
                  <a:solidFill>
                    <a:srgbClr val="0000FF"/>
                  </a:solidFill>
                  <a:round/>
                  <a:headEnd/>
                  <a:tailEnd/>
                </a:ln>
                <a:solidFill>
                  <a:srgbClr val="FF0000"/>
                </a:solidFill>
                <a:effectLst>
                  <a:outerShdw dist="35921" dir="2700000" sy="50000" rotWithShape="0">
                    <a:srgbClr val="875B0D">
                      <a:alpha val="70000"/>
                    </a:srgbClr>
                  </a:outerShdw>
                </a:effectLst>
                <a:latin typeface="Arial" panose="020B0604020202020204" pitchFamily="34" charset="0"/>
                <a:cs typeface="Arial" panose="020B0604020202020204" pitchFamily="34" charset="0"/>
              </a:rPr>
              <a:t>AI ĐOÁN GIỎI</a:t>
            </a:r>
            <a:endParaRPr lang="en-US" sz="3600" b="1" kern="10">
              <a:ln w="12700">
                <a:solidFill>
                  <a:srgbClr val="0000FF"/>
                </a:solidFill>
                <a:round/>
                <a:headEnd/>
                <a:tailEnd/>
              </a:ln>
              <a:solidFill>
                <a:srgbClr val="FF0000"/>
              </a:solidFill>
              <a:effectLst>
                <a:outerShdw dist="35921" dir="2700000" sy="50000" rotWithShape="0">
                  <a:srgbClr val="875B0D">
                    <a:alpha val="7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316987"/>
      </p:ext>
    </p:extLst>
  </p:cSld>
  <p:clrMapOvr>
    <a:masterClrMapping/>
  </p:clrMapOvr>
  <p:transition advTm="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p:cTn id="7" dur="2000" fill="hold"/>
                                        <p:tgtEl>
                                          <p:spTgt spid="117762"/>
                                        </p:tgtEl>
                                        <p:attrNameLst>
                                          <p:attrName>ppt_w</p:attrName>
                                        </p:attrNameLst>
                                      </p:cBhvr>
                                      <p:tavLst>
                                        <p:tav tm="0">
                                          <p:val>
                                            <p:fltVal val="0"/>
                                          </p:val>
                                        </p:tav>
                                        <p:tav tm="100000">
                                          <p:val>
                                            <p:strVal val="#ppt_w"/>
                                          </p:val>
                                        </p:tav>
                                      </p:tavLst>
                                    </p:anim>
                                    <p:anim calcmode="lin" valueType="num">
                                      <p:cBhvr>
                                        <p:cTn id="8" dur="2000" fill="hold"/>
                                        <p:tgtEl>
                                          <p:spTgt spid="117762"/>
                                        </p:tgtEl>
                                        <p:attrNameLst>
                                          <p:attrName>ppt_h</p:attrName>
                                        </p:attrNameLst>
                                      </p:cBhvr>
                                      <p:tavLst>
                                        <p:tav tm="0">
                                          <p:val>
                                            <p:fltVal val="0"/>
                                          </p:val>
                                        </p:tav>
                                        <p:tav tm="100000">
                                          <p:val>
                                            <p:strVal val="#ppt_h"/>
                                          </p:val>
                                        </p:tav>
                                      </p:tavLst>
                                    </p:anim>
                                    <p:anim calcmode="lin" valueType="num">
                                      <p:cBhvr>
                                        <p:cTn id="9" dur="2000" fill="hold"/>
                                        <p:tgtEl>
                                          <p:spTgt spid="117762"/>
                                        </p:tgtEl>
                                        <p:attrNameLst>
                                          <p:attrName>ppt_x</p:attrName>
                                        </p:attrNameLst>
                                      </p:cBhvr>
                                      <p:tavLst>
                                        <p:tav tm="0">
                                          <p:val>
                                            <p:fltVal val="0.5"/>
                                          </p:val>
                                        </p:tav>
                                        <p:tav tm="100000">
                                          <p:val>
                                            <p:strVal val="#ppt_x"/>
                                          </p:val>
                                        </p:tav>
                                      </p:tavLst>
                                    </p:anim>
                                    <p:anim calcmode="lin" valueType="num">
                                      <p:cBhvr>
                                        <p:cTn id="10" dur="2000" fill="hold"/>
                                        <p:tgtEl>
                                          <p:spTgt spid="11776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2000"/>
                            </p:stCondLst>
                            <p:childTnLst>
                              <p:par>
                                <p:cTn id="12" presetID="64" presetClass="path" presetSubtype="0" accel="50000" decel="50000" fill="hold" nodeType="afterEffect">
                                  <p:stCondLst>
                                    <p:cond delay="1000"/>
                                  </p:stCondLst>
                                  <p:childTnLst>
                                    <p:animMotion origin="layout" path="M 0 0  L 0 -0.33333  E" pathEditMode="relative" ptsTypes="">
                                      <p:cBhvr>
                                        <p:cTn id="13" dur="2000" fill="hold"/>
                                        <p:tgtEl>
                                          <p:spTgt spid="11776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Group 2"/>
          <p:cNvGrpSpPr>
            <a:grpSpLocks/>
          </p:cNvGrpSpPr>
          <p:nvPr/>
        </p:nvGrpSpPr>
        <p:grpSpPr bwMode="auto">
          <a:xfrm>
            <a:off x="5548313" y="555625"/>
            <a:ext cx="1471612" cy="2006600"/>
            <a:chOff x="1893" y="1614"/>
            <a:chExt cx="927" cy="1264"/>
          </a:xfrm>
        </p:grpSpPr>
        <p:grpSp>
          <p:nvGrpSpPr>
            <p:cNvPr id="21694" name="Group 3"/>
            <p:cNvGrpSpPr>
              <a:grpSpLocks/>
            </p:cNvGrpSpPr>
            <p:nvPr/>
          </p:nvGrpSpPr>
          <p:grpSpPr bwMode="auto">
            <a:xfrm>
              <a:off x="1893" y="1614"/>
              <a:ext cx="927" cy="1264"/>
              <a:chOff x="1893" y="1614"/>
              <a:chExt cx="927" cy="1264"/>
            </a:xfrm>
          </p:grpSpPr>
          <p:sp>
            <p:nvSpPr>
              <p:cNvPr id="21696" name="Oval 4"/>
              <p:cNvSpPr>
                <a:spLocks noChangeArrowheads="1"/>
              </p:cNvSpPr>
              <p:nvPr/>
            </p:nvSpPr>
            <p:spPr bwMode="auto">
              <a:xfrm rot="42543">
                <a:off x="1894" y="2533"/>
                <a:ext cx="906" cy="345"/>
              </a:xfrm>
              <a:prstGeom prst="ellipse">
                <a:avLst/>
              </a:prstGeom>
              <a:gradFill rotWithShape="1">
                <a:gsLst>
                  <a:gs pos="0">
                    <a:schemeClr val="hlink"/>
                  </a:gs>
                  <a:gs pos="100000">
                    <a:schemeClr val="accent1"/>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97" name="AutoShape 5"/>
              <p:cNvSpPr>
                <a:spLocks noChangeArrowheads="1"/>
              </p:cNvSpPr>
              <p:nvPr/>
            </p:nvSpPr>
            <p:spPr bwMode="auto">
              <a:xfrm rot="42543">
                <a:off x="1893" y="1801"/>
                <a:ext cx="921" cy="906"/>
              </a:xfrm>
              <a:custGeom>
                <a:avLst/>
                <a:gdLst>
                  <a:gd name="T0" fmla="*/ 39 w 21600"/>
                  <a:gd name="T1" fmla="*/ 19 h 21600"/>
                  <a:gd name="T2" fmla="*/ 20 w 21600"/>
                  <a:gd name="T3" fmla="*/ 38 h 21600"/>
                  <a:gd name="T4" fmla="*/ 0 w 21600"/>
                  <a:gd name="T5" fmla="*/ 19 h 21600"/>
                  <a:gd name="T6" fmla="*/ 20 w 21600"/>
                  <a:gd name="T7" fmla="*/ 0 h 21600"/>
                  <a:gd name="T8" fmla="*/ 0 60000 65536"/>
                  <a:gd name="T9" fmla="*/ 0 60000 65536"/>
                  <a:gd name="T10" fmla="*/ 0 60000 65536"/>
                  <a:gd name="T11" fmla="*/ 0 60000 65536"/>
                  <a:gd name="T12" fmla="*/ 1923 w 21600"/>
                  <a:gd name="T13" fmla="*/ 1907 h 21600"/>
                  <a:gd name="T14" fmla="*/ 19677 w 21600"/>
                  <a:gd name="T15" fmla="*/ 19693 h 21600"/>
                </a:gdLst>
                <a:ahLst/>
                <a:cxnLst>
                  <a:cxn ang="T8">
                    <a:pos x="T0" y="T1"/>
                  </a:cxn>
                  <a:cxn ang="T9">
                    <a:pos x="T2" y="T3"/>
                  </a:cxn>
                  <a:cxn ang="T10">
                    <a:pos x="T4" y="T5"/>
                  </a:cxn>
                  <a:cxn ang="T11">
                    <a:pos x="T6" y="T7"/>
                  </a:cxn>
                </a:cxnLst>
                <a:rect l="T12" t="T13" r="T14" b="T15"/>
                <a:pathLst>
                  <a:path w="21600" h="21600">
                    <a:moveTo>
                      <a:pt x="0" y="0"/>
                    </a:moveTo>
                    <a:lnTo>
                      <a:pt x="233" y="21600"/>
                    </a:lnTo>
                    <a:lnTo>
                      <a:pt x="21367" y="21600"/>
                    </a:lnTo>
                    <a:lnTo>
                      <a:pt x="21600" y="0"/>
                    </a:lnTo>
                    <a:lnTo>
                      <a:pt x="0" y="0"/>
                    </a:lnTo>
                    <a:close/>
                  </a:path>
                </a:pathLst>
              </a:custGeom>
              <a:gradFill rotWithShape="1">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4" name="Oval 6"/>
              <p:cNvSpPr>
                <a:spLocks noChangeArrowheads="1"/>
              </p:cNvSpPr>
              <p:nvPr/>
            </p:nvSpPr>
            <p:spPr bwMode="auto">
              <a:xfrm rot="21642543">
                <a:off x="1899" y="1614"/>
                <a:ext cx="921" cy="349"/>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1699" name="WordArt 7"/>
              <p:cNvSpPr>
                <a:spLocks noChangeArrowheads="1" noChangeShapeType="1" noTextEdit="1"/>
              </p:cNvSpPr>
              <p:nvPr/>
            </p:nvSpPr>
            <p:spPr bwMode="auto">
              <a:xfrm rot="42543">
                <a:off x="1937" y="2258"/>
                <a:ext cx="832" cy="245"/>
              </a:xfrm>
              <a:prstGeom prst="rect">
                <a:avLst/>
              </a:prstGeom>
            </p:spPr>
            <p:txBody>
              <a:bodyPr wrap="none" fromWordArt="1">
                <a:prstTxWarp prst="textCanDown">
                  <a:avLst>
                    <a:gd name="adj" fmla="val 33333"/>
                  </a:avLst>
                </a:prstTxWarp>
              </a:bodyPr>
              <a:lstStyle/>
              <a:p>
                <a:pPr algn="ctr"/>
                <a:r>
                  <a:rPr lang="vi-VN" sz="3600" kern="10">
                    <a:ln w="9525">
                      <a:solidFill>
                        <a:srgbClr val="000000"/>
                      </a:solidFill>
                      <a:round/>
                      <a:headEnd/>
                      <a:tailEnd/>
                    </a:ln>
                    <a:solidFill>
                      <a:srgbClr val="3366FF"/>
                    </a:solidFill>
                    <a:cs typeface="Times New Roman" panose="02020603050405020304" pitchFamily="18" charset="0"/>
                  </a:rPr>
                  <a:t>Sữa tươi</a:t>
                </a:r>
                <a:endParaRPr lang="en-US" sz="3600" kern="10">
                  <a:ln w="9525">
                    <a:solidFill>
                      <a:srgbClr val="000000"/>
                    </a:solidFill>
                    <a:round/>
                    <a:headEnd/>
                    <a:tailEnd/>
                  </a:ln>
                  <a:solidFill>
                    <a:srgbClr val="3366FF"/>
                  </a:solidFill>
                  <a:cs typeface="Times New Roman" panose="02020603050405020304" pitchFamily="18" charset="0"/>
                </a:endParaRPr>
              </a:p>
            </p:txBody>
          </p:sp>
          <p:sp>
            <p:nvSpPr>
              <p:cNvPr id="21700" name="WordArt 8"/>
              <p:cNvSpPr>
                <a:spLocks noChangeArrowheads="1" noChangeShapeType="1" noTextEdit="1"/>
              </p:cNvSpPr>
              <p:nvPr/>
            </p:nvSpPr>
            <p:spPr bwMode="auto">
              <a:xfrm rot="42543">
                <a:off x="1991" y="2494"/>
                <a:ext cx="724" cy="201"/>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FFFF99"/>
                    </a:solidFill>
                    <a:latin typeface="Arial" panose="020B0604020202020204" pitchFamily="34" charset="0"/>
                    <a:cs typeface="Arial" panose="020B0604020202020204" pitchFamily="34" charset="0"/>
                  </a:rPr>
                  <a:t>nguyên kem</a:t>
                </a:r>
              </a:p>
            </p:txBody>
          </p:sp>
          <p:sp>
            <p:nvSpPr>
              <p:cNvPr id="21701" name="AutoShape 9"/>
              <p:cNvSpPr>
                <a:spLocks noChangeArrowheads="1"/>
              </p:cNvSpPr>
              <p:nvPr/>
            </p:nvSpPr>
            <p:spPr bwMode="auto">
              <a:xfrm flipH="1">
                <a:off x="2563" y="1670"/>
                <a:ext cx="226" cy="251"/>
              </a:xfrm>
              <a:prstGeom prst="moon">
                <a:avLst>
                  <a:gd name="adj" fmla="val 4421"/>
                </a:avLst>
              </a:prstGeom>
              <a:solidFill>
                <a:schemeClr val="accent1"/>
              </a:solidFill>
              <a:ln w="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702" name="Freeform 10"/>
              <p:cNvSpPr>
                <a:spLocks/>
              </p:cNvSpPr>
              <p:nvPr/>
            </p:nvSpPr>
            <p:spPr bwMode="auto">
              <a:xfrm>
                <a:off x="1925" y="1640"/>
                <a:ext cx="602" cy="307"/>
              </a:xfrm>
              <a:custGeom>
                <a:avLst/>
                <a:gdLst>
                  <a:gd name="T0" fmla="*/ 328 w 602"/>
                  <a:gd name="T1" fmla="*/ 0 h 307"/>
                  <a:gd name="T2" fmla="*/ 259 w 602"/>
                  <a:gd name="T3" fmla="*/ 9 h 307"/>
                  <a:gd name="T4" fmla="*/ 208 w 602"/>
                  <a:gd name="T5" fmla="*/ 16 h 307"/>
                  <a:gd name="T6" fmla="*/ 151 w 602"/>
                  <a:gd name="T7" fmla="*/ 31 h 307"/>
                  <a:gd name="T8" fmla="*/ 97 w 602"/>
                  <a:gd name="T9" fmla="*/ 48 h 307"/>
                  <a:gd name="T10" fmla="*/ 43 w 602"/>
                  <a:gd name="T11" fmla="*/ 79 h 307"/>
                  <a:gd name="T12" fmla="*/ 13 w 602"/>
                  <a:gd name="T13" fmla="*/ 105 h 307"/>
                  <a:gd name="T14" fmla="*/ 3 w 602"/>
                  <a:gd name="T15" fmla="*/ 132 h 307"/>
                  <a:gd name="T16" fmla="*/ 0 w 602"/>
                  <a:gd name="T17" fmla="*/ 147 h 307"/>
                  <a:gd name="T18" fmla="*/ 0 w 602"/>
                  <a:gd name="T19" fmla="*/ 167 h 307"/>
                  <a:gd name="T20" fmla="*/ 12 w 602"/>
                  <a:gd name="T21" fmla="*/ 193 h 307"/>
                  <a:gd name="T22" fmla="*/ 45 w 602"/>
                  <a:gd name="T23" fmla="*/ 220 h 307"/>
                  <a:gd name="T24" fmla="*/ 104 w 602"/>
                  <a:gd name="T25" fmla="*/ 249 h 307"/>
                  <a:gd name="T26" fmla="*/ 155 w 602"/>
                  <a:gd name="T27" fmla="*/ 269 h 307"/>
                  <a:gd name="T28" fmla="*/ 210 w 602"/>
                  <a:gd name="T29" fmla="*/ 282 h 307"/>
                  <a:gd name="T30" fmla="*/ 289 w 602"/>
                  <a:gd name="T31" fmla="*/ 297 h 307"/>
                  <a:gd name="T32" fmla="*/ 364 w 602"/>
                  <a:gd name="T33" fmla="*/ 306 h 307"/>
                  <a:gd name="T34" fmla="*/ 433 w 602"/>
                  <a:gd name="T35" fmla="*/ 307 h 307"/>
                  <a:gd name="T36" fmla="*/ 480 w 602"/>
                  <a:gd name="T37" fmla="*/ 306 h 307"/>
                  <a:gd name="T38" fmla="*/ 530 w 602"/>
                  <a:gd name="T39" fmla="*/ 303 h 307"/>
                  <a:gd name="T40" fmla="*/ 569 w 602"/>
                  <a:gd name="T41" fmla="*/ 299 h 307"/>
                  <a:gd name="T42" fmla="*/ 602 w 602"/>
                  <a:gd name="T43" fmla="*/ 294 h 307"/>
                  <a:gd name="T44" fmla="*/ 328 w 602"/>
                  <a:gd name="T45" fmla="*/ 0 h 3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2" h="307">
                    <a:moveTo>
                      <a:pt x="328" y="0"/>
                    </a:moveTo>
                    <a:lnTo>
                      <a:pt x="259" y="9"/>
                    </a:lnTo>
                    <a:lnTo>
                      <a:pt x="208" y="16"/>
                    </a:lnTo>
                    <a:lnTo>
                      <a:pt x="151" y="31"/>
                    </a:lnTo>
                    <a:lnTo>
                      <a:pt x="97" y="48"/>
                    </a:lnTo>
                    <a:lnTo>
                      <a:pt x="43" y="79"/>
                    </a:lnTo>
                    <a:lnTo>
                      <a:pt x="13" y="105"/>
                    </a:lnTo>
                    <a:lnTo>
                      <a:pt x="3" y="132"/>
                    </a:lnTo>
                    <a:lnTo>
                      <a:pt x="0" y="147"/>
                    </a:lnTo>
                    <a:lnTo>
                      <a:pt x="0" y="167"/>
                    </a:lnTo>
                    <a:lnTo>
                      <a:pt x="12" y="193"/>
                    </a:lnTo>
                    <a:lnTo>
                      <a:pt x="45" y="220"/>
                    </a:lnTo>
                    <a:lnTo>
                      <a:pt x="104" y="249"/>
                    </a:lnTo>
                    <a:lnTo>
                      <a:pt x="155" y="269"/>
                    </a:lnTo>
                    <a:lnTo>
                      <a:pt x="210" y="282"/>
                    </a:lnTo>
                    <a:lnTo>
                      <a:pt x="289" y="297"/>
                    </a:lnTo>
                    <a:lnTo>
                      <a:pt x="364" y="306"/>
                    </a:lnTo>
                    <a:lnTo>
                      <a:pt x="433" y="307"/>
                    </a:lnTo>
                    <a:lnTo>
                      <a:pt x="480" y="306"/>
                    </a:lnTo>
                    <a:lnTo>
                      <a:pt x="530" y="303"/>
                    </a:lnTo>
                    <a:lnTo>
                      <a:pt x="569" y="299"/>
                    </a:lnTo>
                    <a:lnTo>
                      <a:pt x="602" y="294"/>
                    </a:lnTo>
                    <a:lnTo>
                      <a:pt x="328" y="0"/>
                    </a:lnTo>
                    <a:close/>
                  </a:path>
                </a:pathLst>
              </a:custGeom>
              <a:gradFill rotWithShape="1">
                <a:gsLst>
                  <a:gs pos="0">
                    <a:schemeClr val="accent1"/>
                  </a:gs>
                  <a:gs pos="100000">
                    <a:schemeClr val="bg1"/>
                  </a:gs>
                </a:gsLst>
                <a:lin ang="0" scaled="1"/>
              </a:gradFill>
              <a:ln w="3175" cap="flat" cmpd="sng">
                <a:solidFill>
                  <a:srgbClr val="FFFF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695" name="Freeform 11"/>
            <p:cNvSpPr>
              <a:spLocks/>
            </p:cNvSpPr>
            <p:nvPr/>
          </p:nvSpPr>
          <p:spPr bwMode="auto">
            <a:xfrm>
              <a:off x="2252" y="1635"/>
              <a:ext cx="537" cy="300"/>
            </a:xfrm>
            <a:custGeom>
              <a:avLst/>
              <a:gdLst>
                <a:gd name="T0" fmla="*/ 286 w 532"/>
                <a:gd name="T1" fmla="*/ 300 h 300"/>
                <a:gd name="T2" fmla="*/ 363 w 532"/>
                <a:gd name="T3" fmla="*/ 287 h 300"/>
                <a:gd name="T4" fmla="*/ 441 w 532"/>
                <a:gd name="T5" fmla="*/ 261 h 300"/>
                <a:gd name="T6" fmla="*/ 491 w 532"/>
                <a:gd name="T7" fmla="*/ 236 h 300"/>
                <a:gd name="T8" fmla="*/ 526 w 532"/>
                <a:gd name="T9" fmla="*/ 204 h 300"/>
                <a:gd name="T10" fmla="*/ 536 w 532"/>
                <a:gd name="T11" fmla="*/ 183 h 300"/>
                <a:gd name="T12" fmla="*/ 539 w 532"/>
                <a:gd name="T13" fmla="*/ 165 h 300"/>
                <a:gd name="T14" fmla="*/ 542 w 532"/>
                <a:gd name="T15" fmla="*/ 149 h 300"/>
                <a:gd name="T16" fmla="*/ 535 w 532"/>
                <a:gd name="T17" fmla="*/ 128 h 300"/>
                <a:gd name="T18" fmla="*/ 527 w 532"/>
                <a:gd name="T19" fmla="*/ 113 h 300"/>
                <a:gd name="T20" fmla="*/ 512 w 532"/>
                <a:gd name="T21" fmla="*/ 99 h 300"/>
                <a:gd name="T22" fmla="*/ 490 w 532"/>
                <a:gd name="T23" fmla="*/ 83 h 300"/>
                <a:gd name="T24" fmla="*/ 464 w 532"/>
                <a:gd name="T25" fmla="*/ 66 h 300"/>
                <a:gd name="T26" fmla="*/ 427 w 532"/>
                <a:gd name="T27" fmla="*/ 47 h 300"/>
                <a:gd name="T28" fmla="*/ 369 w 532"/>
                <a:gd name="T29" fmla="*/ 29 h 300"/>
                <a:gd name="T30" fmla="*/ 298 w 532"/>
                <a:gd name="T31" fmla="*/ 14 h 300"/>
                <a:gd name="T32" fmla="*/ 190 w 532"/>
                <a:gd name="T33" fmla="*/ 2 h 300"/>
                <a:gd name="T34" fmla="*/ 89 w 532"/>
                <a:gd name="T35" fmla="*/ 0 h 300"/>
                <a:gd name="T36" fmla="*/ 0 w 532"/>
                <a:gd name="T37" fmla="*/ 5 h 300"/>
                <a:gd name="T38" fmla="*/ 286 w 532"/>
                <a:gd name="T39" fmla="*/ 300 h 3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32" h="300">
                  <a:moveTo>
                    <a:pt x="280" y="300"/>
                  </a:moveTo>
                  <a:lnTo>
                    <a:pt x="357" y="287"/>
                  </a:lnTo>
                  <a:lnTo>
                    <a:pt x="433" y="261"/>
                  </a:lnTo>
                  <a:lnTo>
                    <a:pt x="481" y="236"/>
                  </a:lnTo>
                  <a:lnTo>
                    <a:pt x="516" y="204"/>
                  </a:lnTo>
                  <a:lnTo>
                    <a:pt x="526" y="183"/>
                  </a:lnTo>
                  <a:lnTo>
                    <a:pt x="529" y="165"/>
                  </a:lnTo>
                  <a:lnTo>
                    <a:pt x="532" y="149"/>
                  </a:lnTo>
                  <a:lnTo>
                    <a:pt x="525" y="128"/>
                  </a:lnTo>
                  <a:lnTo>
                    <a:pt x="517" y="113"/>
                  </a:lnTo>
                  <a:lnTo>
                    <a:pt x="502" y="99"/>
                  </a:lnTo>
                  <a:lnTo>
                    <a:pt x="480" y="83"/>
                  </a:lnTo>
                  <a:lnTo>
                    <a:pt x="456" y="66"/>
                  </a:lnTo>
                  <a:lnTo>
                    <a:pt x="419" y="47"/>
                  </a:lnTo>
                  <a:lnTo>
                    <a:pt x="363" y="29"/>
                  </a:lnTo>
                  <a:lnTo>
                    <a:pt x="292" y="14"/>
                  </a:lnTo>
                  <a:lnTo>
                    <a:pt x="186" y="2"/>
                  </a:lnTo>
                  <a:lnTo>
                    <a:pt x="87" y="0"/>
                  </a:lnTo>
                  <a:lnTo>
                    <a:pt x="0" y="5"/>
                  </a:lnTo>
                  <a:lnTo>
                    <a:pt x="280" y="300"/>
                  </a:lnTo>
                  <a:close/>
                </a:path>
              </a:pathLst>
            </a:custGeom>
            <a:gradFill rotWithShape="1">
              <a:gsLst>
                <a:gs pos="0">
                  <a:schemeClr val="accent1"/>
                </a:gs>
                <a:gs pos="100000">
                  <a:schemeClr val="bg1"/>
                </a:gs>
              </a:gsLst>
              <a:lin ang="0" scaled="1"/>
            </a:gra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9820" name="Group 12"/>
          <p:cNvGrpSpPr>
            <a:grpSpLocks/>
          </p:cNvGrpSpPr>
          <p:nvPr/>
        </p:nvGrpSpPr>
        <p:grpSpPr bwMode="auto">
          <a:xfrm rot="6000000">
            <a:off x="5545932" y="554832"/>
            <a:ext cx="1471613" cy="2006600"/>
            <a:chOff x="1893" y="1614"/>
            <a:chExt cx="927" cy="1264"/>
          </a:xfrm>
        </p:grpSpPr>
        <p:sp>
          <p:nvSpPr>
            <p:cNvPr id="21687" name="Oval 13"/>
            <p:cNvSpPr>
              <a:spLocks noChangeArrowheads="1"/>
            </p:cNvSpPr>
            <p:nvPr/>
          </p:nvSpPr>
          <p:spPr bwMode="auto">
            <a:xfrm rot="42543">
              <a:off x="1894" y="2533"/>
              <a:ext cx="906" cy="345"/>
            </a:xfrm>
            <a:prstGeom prst="ellipse">
              <a:avLst/>
            </a:prstGeom>
            <a:gradFill rotWithShape="1">
              <a:gsLst>
                <a:gs pos="0">
                  <a:schemeClr val="hlink"/>
                </a:gs>
                <a:gs pos="100000">
                  <a:schemeClr val="accent1"/>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88" name="AutoShape 14"/>
            <p:cNvSpPr>
              <a:spLocks noChangeArrowheads="1"/>
            </p:cNvSpPr>
            <p:nvPr/>
          </p:nvSpPr>
          <p:spPr bwMode="auto">
            <a:xfrm rot="42543">
              <a:off x="1893" y="1801"/>
              <a:ext cx="921" cy="906"/>
            </a:xfrm>
            <a:custGeom>
              <a:avLst/>
              <a:gdLst>
                <a:gd name="T0" fmla="*/ 39 w 21600"/>
                <a:gd name="T1" fmla="*/ 19 h 21600"/>
                <a:gd name="T2" fmla="*/ 20 w 21600"/>
                <a:gd name="T3" fmla="*/ 38 h 21600"/>
                <a:gd name="T4" fmla="*/ 0 w 21600"/>
                <a:gd name="T5" fmla="*/ 19 h 21600"/>
                <a:gd name="T6" fmla="*/ 20 w 21600"/>
                <a:gd name="T7" fmla="*/ 0 h 21600"/>
                <a:gd name="T8" fmla="*/ 0 60000 65536"/>
                <a:gd name="T9" fmla="*/ 0 60000 65536"/>
                <a:gd name="T10" fmla="*/ 0 60000 65536"/>
                <a:gd name="T11" fmla="*/ 0 60000 65536"/>
                <a:gd name="T12" fmla="*/ 1923 w 21600"/>
                <a:gd name="T13" fmla="*/ 1907 h 21600"/>
                <a:gd name="T14" fmla="*/ 19677 w 21600"/>
                <a:gd name="T15" fmla="*/ 19693 h 21600"/>
              </a:gdLst>
              <a:ahLst/>
              <a:cxnLst>
                <a:cxn ang="T8">
                  <a:pos x="T0" y="T1"/>
                </a:cxn>
                <a:cxn ang="T9">
                  <a:pos x="T2" y="T3"/>
                </a:cxn>
                <a:cxn ang="T10">
                  <a:pos x="T4" y="T5"/>
                </a:cxn>
                <a:cxn ang="T11">
                  <a:pos x="T6" y="T7"/>
                </a:cxn>
              </a:cxnLst>
              <a:rect l="T12" t="T13" r="T14" b="T15"/>
              <a:pathLst>
                <a:path w="21600" h="21600">
                  <a:moveTo>
                    <a:pt x="0" y="0"/>
                  </a:moveTo>
                  <a:lnTo>
                    <a:pt x="233" y="21600"/>
                  </a:lnTo>
                  <a:lnTo>
                    <a:pt x="21367" y="21600"/>
                  </a:lnTo>
                  <a:lnTo>
                    <a:pt x="21600" y="0"/>
                  </a:lnTo>
                  <a:lnTo>
                    <a:pt x="0" y="0"/>
                  </a:lnTo>
                  <a:close/>
                </a:path>
              </a:pathLst>
            </a:custGeom>
            <a:gradFill rotWithShape="1">
              <a:gsLst>
                <a:gs pos="0">
                  <a:schemeClr val="hlink"/>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23" name="Oval 15"/>
            <p:cNvSpPr>
              <a:spLocks noChangeArrowheads="1"/>
            </p:cNvSpPr>
            <p:nvPr/>
          </p:nvSpPr>
          <p:spPr bwMode="auto">
            <a:xfrm rot="21642543">
              <a:off x="1898" y="1618"/>
              <a:ext cx="921" cy="349"/>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1690" name="WordArt 16"/>
            <p:cNvSpPr>
              <a:spLocks noChangeArrowheads="1" noChangeShapeType="1" noTextEdit="1"/>
            </p:cNvSpPr>
            <p:nvPr/>
          </p:nvSpPr>
          <p:spPr bwMode="auto">
            <a:xfrm rot="42543">
              <a:off x="1937" y="2258"/>
              <a:ext cx="832" cy="245"/>
            </a:xfrm>
            <a:prstGeom prst="rect">
              <a:avLst/>
            </a:prstGeom>
          </p:spPr>
          <p:txBody>
            <a:bodyPr wrap="none" fromWordArt="1">
              <a:prstTxWarp prst="textCanDown">
                <a:avLst>
                  <a:gd name="adj" fmla="val 33333"/>
                </a:avLst>
              </a:prstTxWarp>
            </a:bodyPr>
            <a:lstStyle/>
            <a:p>
              <a:pPr algn="ctr"/>
              <a:r>
                <a:rPr lang="vi-VN" sz="3600" kern="10">
                  <a:ln w="9525">
                    <a:solidFill>
                      <a:srgbClr val="000000"/>
                    </a:solidFill>
                    <a:round/>
                    <a:headEnd/>
                    <a:tailEnd/>
                  </a:ln>
                  <a:solidFill>
                    <a:srgbClr val="3366FF"/>
                  </a:solidFill>
                  <a:cs typeface="Times New Roman" panose="02020603050405020304" pitchFamily="18" charset="0"/>
                </a:rPr>
                <a:t>Sữa tươi</a:t>
              </a:r>
              <a:endParaRPr lang="en-US" sz="3600" kern="10">
                <a:ln w="9525">
                  <a:solidFill>
                    <a:srgbClr val="000000"/>
                  </a:solidFill>
                  <a:round/>
                  <a:headEnd/>
                  <a:tailEnd/>
                </a:ln>
                <a:solidFill>
                  <a:srgbClr val="3366FF"/>
                </a:solidFill>
                <a:cs typeface="Times New Roman" panose="02020603050405020304" pitchFamily="18" charset="0"/>
              </a:endParaRPr>
            </a:p>
          </p:txBody>
        </p:sp>
        <p:sp>
          <p:nvSpPr>
            <p:cNvPr id="21691" name="WordArt 17"/>
            <p:cNvSpPr>
              <a:spLocks noChangeArrowheads="1" noChangeShapeType="1" noTextEdit="1"/>
            </p:cNvSpPr>
            <p:nvPr/>
          </p:nvSpPr>
          <p:spPr bwMode="auto">
            <a:xfrm rot="42543">
              <a:off x="1991" y="2494"/>
              <a:ext cx="724" cy="201"/>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FFFF99"/>
                  </a:solidFill>
                  <a:latin typeface="Arial" panose="020B0604020202020204" pitchFamily="34" charset="0"/>
                  <a:cs typeface="Arial" panose="020B0604020202020204" pitchFamily="34" charset="0"/>
                </a:rPr>
                <a:t>nguyên kem</a:t>
              </a:r>
            </a:p>
          </p:txBody>
        </p:sp>
        <p:sp>
          <p:nvSpPr>
            <p:cNvPr id="21692" name="AutoShape 18"/>
            <p:cNvSpPr>
              <a:spLocks noChangeArrowheads="1"/>
            </p:cNvSpPr>
            <p:nvPr/>
          </p:nvSpPr>
          <p:spPr bwMode="auto">
            <a:xfrm flipH="1">
              <a:off x="2563" y="1670"/>
              <a:ext cx="226" cy="251"/>
            </a:xfrm>
            <a:prstGeom prst="moon">
              <a:avLst>
                <a:gd name="adj" fmla="val 4421"/>
              </a:avLst>
            </a:prstGeom>
            <a:solidFill>
              <a:schemeClr val="accent1"/>
            </a:solidFill>
            <a:ln w="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93" name="Freeform 19"/>
            <p:cNvSpPr>
              <a:spLocks/>
            </p:cNvSpPr>
            <p:nvPr/>
          </p:nvSpPr>
          <p:spPr bwMode="auto">
            <a:xfrm>
              <a:off x="1925" y="1640"/>
              <a:ext cx="602" cy="307"/>
            </a:xfrm>
            <a:custGeom>
              <a:avLst/>
              <a:gdLst>
                <a:gd name="T0" fmla="*/ 328 w 602"/>
                <a:gd name="T1" fmla="*/ 0 h 307"/>
                <a:gd name="T2" fmla="*/ 259 w 602"/>
                <a:gd name="T3" fmla="*/ 9 h 307"/>
                <a:gd name="T4" fmla="*/ 208 w 602"/>
                <a:gd name="T5" fmla="*/ 16 h 307"/>
                <a:gd name="T6" fmla="*/ 151 w 602"/>
                <a:gd name="T7" fmla="*/ 31 h 307"/>
                <a:gd name="T8" fmla="*/ 97 w 602"/>
                <a:gd name="T9" fmla="*/ 48 h 307"/>
                <a:gd name="T10" fmla="*/ 43 w 602"/>
                <a:gd name="T11" fmla="*/ 79 h 307"/>
                <a:gd name="T12" fmla="*/ 13 w 602"/>
                <a:gd name="T13" fmla="*/ 105 h 307"/>
                <a:gd name="T14" fmla="*/ 3 w 602"/>
                <a:gd name="T15" fmla="*/ 132 h 307"/>
                <a:gd name="T16" fmla="*/ 0 w 602"/>
                <a:gd name="T17" fmla="*/ 147 h 307"/>
                <a:gd name="T18" fmla="*/ 0 w 602"/>
                <a:gd name="T19" fmla="*/ 167 h 307"/>
                <a:gd name="T20" fmla="*/ 12 w 602"/>
                <a:gd name="T21" fmla="*/ 193 h 307"/>
                <a:gd name="T22" fmla="*/ 45 w 602"/>
                <a:gd name="T23" fmla="*/ 220 h 307"/>
                <a:gd name="T24" fmla="*/ 104 w 602"/>
                <a:gd name="T25" fmla="*/ 249 h 307"/>
                <a:gd name="T26" fmla="*/ 155 w 602"/>
                <a:gd name="T27" fmla="*/ 269 h 307"/>
                <a:gd name="T28" fmla="*/ 210 w 602"/>
                <a:gd name="T29" fmla="*/ 282 h 307"/>
                <a:gd name="T30" fmla="*/ 289 w 602"/>
                <a:gd name="T31" fmla="*/ 297 h 307"/>
                <a:gd name="T32" fmla="*/ 364 w 602"/>
                <a:gd name="T33" fmla="*/ 306 h 307"/>
                <a:gd name="T34" fmla="*/ 433 w 602"/>
                <a:gd name="T35" fmla="*/ 307 h 307"/>
                <a:gd name="T36" fmla="*/ 480 w 602"/>
                <a:gd name="T37" fmla="*/ 306 h 307"/>
                <a:gd name="T38" fmla="*/ 530 w 602"/>
                <a:gd name="T39" fmla="*/ 303 h 307"/>
                <a:gd name="T40" fmla="*/ 569 w 602"/>
                <a:gd name="T41" fmla="*/ 299 h 307"/>
                <a:gd name="T42" fmla="*/ 602 w 602"/>
                <a:gd name="T43" fmla="*/ 294 h 307"/>
                <a:gd name="T44" fmla="*/ 328 w 602"/>
                <a:gd name="T45" fmla="*/ 0 h 3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2" h="307">
                  <a:moveTo>
                    <a:pt x="328" y="0"/>
                  </a:moveTo>
                  <a:lnTo>
                    <a:pt x="259" y="9"/>
                  </a:lnTo>
                  <a:lnTo>
                    <a:pt x="208" y="16"/>
                  </a:lnTo>
                  <a:lnTo>
                    <a:pt x="151" y="31"/>
                  </a:lnTo>
                  <a:lnTo>
                    <a:pt x="97" y="48"/>
                  </a:lnTo>
                  <a:lnTo>
                    <a:pt x="43" y="79"/>
                  </a:lnTo>
                  <a:lnTo>
                    <a:pt x="13" y="105"/>
                  </a:lnTo>
                  <a:lnTo>
                    <a:pt x="3" y="132"/>
                  </a:lnTo>
                  <a:lnTo>
                    <a:pt x="0" y="147"/>
                  </a:lnTo>
                  <a:lnTo>
                    <a:pt x="0" y="167"/>
                  </a:lnTo>
                  <a:lnTo>
                    <a:pt x="12" y="193"/>
                  </a:lnTo>
                  <a:lnTo>
                    <a:pt x="45" y="220"/>
                  </a:lnTo>
                  <a:lnTo>
                    <a:pt x="104" y="249"/>
                  </a:lnTo>
                  <a:lnTo>
                    <a:pt x="155" y="269"/>
                  </a:lnTo>
                  <a:lnTo>
                    <a:pt x="210" y="282"/>
                  </a:lnTo>
                  <a:lnTo>
                    <a:pt x="289" y="297"/>
                  </a:lnTo>
                  <a:lnTo>
                    <a:pt x="364" y="306"/>
                  </a:lnTo>
                  <a:lnTo>
                    <a:pt x="433" y="307"/>
                  </a:lnTo>
                  <a:lnTo>
                    <a:pt x="480" y="306"/>
                  </a:lnTo>
                  <a:lnTo>
                    <a:pt x="530" y="303"/>
                  </a:lnTo>
                  <a:lnTo>
                    <a:pt x="569" y="299"/>
                  </a:lnTo>
                  <a:lnTo>
                    <a:pt x="602" y="294"/>
                  </a:lnTo>
                  <a:lnTo>
                    <a:pt x="328" y="0"/>
                  </a:lnTo>
                  <a:close/>
                </a:path>
              </a:pathLst>
            </a:custGeom>
            <a:gradFill rotWithShape="1">
              <a:gsLst>
                <a:gs pos="0">
                  <a:schemeClr val="accent1"/>
                </a:gs>
                <a:gs pos="100000">
                  <a:schemeClr val="bg1"/>
                </a:gs>
              </a:gsLst>
              <a:lin ang="0" scaled="1"/>
            </a:gradFill>
            <a:ln w="3175" cap="flat" cmpd="sng">
              <a:solidFill>
                <a:srgbClr val="FFFF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9828" name="Group 20"/>
          <p:cNvGrpSpPr>
            <a:grpSpLocks/>
          </p:cNvGrpSpPr>
          <p:nvPr/>
        </p:nvGrpSpPr>
        <p:grpSpPr bwMode="auto">
          <a:xfrm>
            <a:off x="5327650" y="2987675"/>
            <a:ext cx="1600200" cy="1612900"/>
            <a:chOff x="2496" y="496"/>
            <a:chExt cx="1008" cy="1016"/>
          </a:xfrm>
        </p:grpSpPr>
        <p:sp>
          <p:nvSpPr>
            <p:cNvPr id="21649" name="AutoShape 21"/>
            <p:cNvSpPr>
              <a:spLocks noChangeArrowheads="1"/>
            </p:cNvSpPr>
            <p:nvPr/>
          </p:nvSpPr>
          <p:spPr bwMode="auto">
            <a:xfrm>
              <a:off x="2496" y="496"/>
              <a:ext cx="1008" cy="1016"/>
            </a:xfrm>
            <a:prstGeom prst="cube">
              <a:avLst>
                <a:gd name="adj" fmla="val 21032"/>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0" name="Rectangle 22"/>
            <p:cNvSpPr>
              <a:spLocks noChangeArrowheads="1"/>
            </p:cNvSpPr>
            <p:nvPr/>
          </p:nvSpPr>
          <p:spPr bwMode="auto">
            <a:xfrm>
              <a:off x="3032" y="718"/>
              <a:ext cx="254" cy="254"/>
            </a:xfrm>
            <a:prstGeom prst="rect">
              <a:avLst/>
            </a:prstGeom>
            <a:solidFill>
              <a:srgbClr val="CCFF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1" name="Rectangle 23"/>
            <p:cNvSpPr>
              <a:spLocks noChangeArrowheads="1"/>
            </p:cNvSpPr>
            <p:nvPr/>
          </p:nvSpPr>
          <p:spPr bwMode="auto">
            <a:xfrm>
              <a:off x="2766" y="718"/>
              <a:ext cx="254" cy="254"/>
            </a:xfrm>
            <a:prstGeom prst="rect">
              <a:avLst/>
            </a:prstGeom>
            <a:solidFill>
              <a:srgbClr val="CCFF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2" name="Rectangle 24"/>
            <p:cNvSpPr>
              <a:spLocks noChangeArrowheads="1"/>
            </p:cNvSpPr>
            <p:nvPr/>
          </p:nvSpPr>
          <p:spPr bwMode="auto">
            <a:xfrm>
              <a:off x="2500" y="718"/>
              <a:ext cx="254" cy="254"/>
            </a:xfrm>
            <a:prstGeom prst="rect">
              <a:avLst/>
            </a:prstGeom>
            <a:solidFill>
              <a:srgbClr val="CCFF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3" name="Rectangle 25"/>
            <p:cNvSpPr>
              <a:spLocks noChangeArrowheads="1"/>
            </p:cNvSpPr>
            <p:nvPr/>
          </p:nvSpPr>
          <p:spPr bwMode="auto">
            <a:xfrm>
              <a:off x="3032" y="984"/>
              <a:ext cx="254" cy="254"/>
            </a:xfrm>
            <a:prstGeom prst="rect">
              <a:avLst/>
            </a:prstGeom>
            <a:solidFill>
              <a:srgbClr val="CCFF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4" name="Rectangle 26"/>
            <p:cNvSpPr>
              <a:spLocks noChangeArrowheads="1"/>
            </p:cNvSpPr>
            <p:nvPr/>
          </p:nvSpPr>
          <p:spPr bwMode="auto">
            <a:xfrm>
              <a:off x="2766" y="984"/>
              <a:ext cx="254" cy="254"/>
            </a:xfrm>
            <a:prstGeom prst="rect">
              <a:avLst/>
            </a:prstGeom>
            <a:solidFill>
              <a:srgbClr val="CCFF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5" name="Rectangle 27"/>
            <p:cNvSpPr>
              <a:spLocks noChangeArrowheads="1"/>
            </p:cNvSpPr>
            <p:nvPr/>
          </p:nvSpPr>
          <p:spPr bwMode="auto">
            <a:xfrm>
              <a:off x="2500" y="984"/>
              <a:ext cx="254" cy="254"/>
            </a:xfrm>
            <a:prstGeom prst="rect">
              <a:avLst/>
            </a:prstGeom>
            <a:solidFill>
              <a:srgbClr val="CCFF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6" name="Rectangle 28"/>
            <p:cNvSpPr>
              <a:spLocks noChangeArrowheads="1"/>
            </p:cNvSpPr>
            <p:nvPr/>
          </p:nvSpPr>
          <p:spPr bwMode="auto">
            <a:xfrm>
              <a:off x="3030" y="1250"/>
              <a:ext cx="254" cy="254"/>
            </a:xfrm>
            <a:prstGeom prst="rect">
              <a:avLst/>
            </a:prstGeom>
            <a:solidFill>
              <a:srgbClr val="CCFF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7" name="Rectangle 29"/>
            <p:cNvSpPr>
              <a:spLocks noChangeArrowheads="1"/>
            </p:cNvSpPr>
            <p:nvPr/>
          </p:nvSpPr>
          <p:spPr bwMode="auto">
            <a:xfrm>
              <a:off x="2764" y="1250"/>
              <a:ext cx="254" cy="254"/>
            </a:xfrm>
            <a:prstGeom prst="rect">
              <a:avLst/>
            </a:prstGeom>
            <a:solidFill>
              <a:srgbClr val="CCFF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8" name="Rectangle 30"/>
            <p:cNvSpPr>
              <a:spLocks noChangeArrowheads="1"/>
            </p:cNvSpPr>
            <p:nvPr/>
          </p:nvSpPr>
          <p:spPr bwMode="auto">
            <a:xfrm>
              <a:off x="2498" y="1250"/>
              <a:ext cx="254" cy="254"/>
            </a:xfrm>
            <a:prstGeom prst="rect">
              <a:avLst/>
            </a:prstGeom>
            <a:solidFill>
              <a:srgbClr val="CCFF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59" name="AutoShape 31"/>
            <p:cNvSpPr>
              <a:spLocks noChangeArrowheads="1"/>
            </p:cNvSpPr>
            <p:nvPr/>
          </p:nvSpPr>
          <p:spPr bwMode="auto">
            <a:xfrm>
              <a:off x="2506" y="624"/>
              <a:ext cx="342" cy="80"/>
            </a:xfrm>
            <a:prstGeom prst="parallelogram">
              <a:avLst>
                <a:gd name="adj" fmla="val 104995"/>
              </a:avLst>
            </a:prstGeom>
            <a:solidFill>
              <a:srgbClr val="0000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60" name="AutoShape 32"/>
            <p:cNvSpPr>
              <a:spLocks noChangeArrowheads="1"/>
            </p:cNvSpPr>
            <p:nvPr/>
          </p:nvSpPr>
          <p:spPr bwMode="auto">
            <a:xfrm>
              <a:off x="2776" y="624"/>
              <a:ext cx="342" cy="80"/>
            </a:xfrm>
            <a:prstGeom prst="parallelogram">
              <a:avLst>
                <a:gd name="adj" fmla="val 108755"/>
              </a:avLst>
            </a:prstGeom>
            <a:solidFill>
              <a:srgbClr val="0000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61" name="AutoShape 33"/>
            <p:cNvSpPr>
              <a:spLocks noChangeArrowheads="1"/>
            </p:cNvSpPr>
            <p:nvPr/>
          </p:nvSpPr>
          <p:spPr bwMode="auto">
            <a:xfrm>
              <a:off x="3046" y="624"/>
              <a:ext cx="322" cy="80"/>
            </a:xfrm>
            <a:prstGeom prst="parallelogram">
              <a:avLst>
                <a:gd name="adj" fmla="val 102395"/>
              </a:avLst>
            </a:prstGeom>
            <a:solidFill>
              <a:srgbClr val="0000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62" name="AutoShape 34"/>
            <p:cNvSpPr>
              <a:spLocks noChangeArrowheads="1"/>
            </p:cNvSpPr>
            <p:nvPr/>
          </p:nvSpPr>
          <p:spPr bwMode="auto">
            <a:xfrm>
              <a:off x="2596" y="560"/>
              <a:ext cx="322" cy="54"/>
            </a:xfrm>
            <a:prstGeom prst="parallelogram">
              <a:avLst>
                <a:gd name="adj" fmla="val 103717"/>
              </a:avLst>
            </a:prstGeom>
            <a:solidFill>
              <a:srgbClr val="0000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63" name="AutoShape 35"/>
            <p:cNvSpPr>
              <a:spLocks noChangeArrowheads="1"/>
            </p:cNvSpPr>
            <p:nvPr/>
          </p:nvSpPr>
          <p:spPr bwMode="auto">
            <a:xfrm>
              <a:off x="2870" y="560"/>
              <a:ext cx="314" cy="54"/>
            </a:xfrm>
            <a:prstGeom prst="parallelogram">
              <a:avLst>
                <a:gd name="adj" fmla="val 105555"/>
              </a:avLst>
            </a:prstGeom>
            <a:solidFill>
              <a:srgbClr val="0000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64" name="AutoShape 36"/>
            <p:cNvSpPr>
              <a:spLocks noChangeArrowheads="1"/>
            </p:cNvSpPr>
            <p:nvPr/>
          </p:nvSpPr>
          <p:spPr bwMode="auto">
            <a:xfrm>
              <a:off x="3134" y="560"/>
              <a:ext cx="300" cy="54"/>
            </a:xfrm>
            <a:prstGeom prst="parallelogram">
              <a:avLst>
                <a:gd name="adj" fmla="val 111111"/>
              </a:avLst>
            </a:prstGeom>
            <a:solidFill>
              <a:srgbClr val="0000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nvGrpSpPr>
            <p:cNvPr id="21665" name="Group 37"/>
            <p:cNvGrpSpPr>
              <a:grpSpLocks/>
            </p:cNvGrpSpPr>
            <p:nvPr/>
          </p:nvGrpSpPr>
          <p:grpSpPr bwMode="auto">
            <a:xfrm>
              <a:off x="3299" y="1057"/>
              <a:ext cx="199" cy="439"/>
              <a:chOff x="3301" y="1055"/>
              <a:chExt cx="199" cy="439"/>
            </a:xfrm>
          </p:grpSpPr>
          <p:sp>
            <p:nvSpPr>
              <p:cNvPr id="21681" name="Line 38"/>
              <p:cNvSpPr>
                <a:spLocks noChangeShapeType="1"/>
              </p:cNvSpPr>
              <p:nvPr/>
            </p:nvSpPr>
            <p:spPr bwMode="auto">
              <a:xfrm>
                <a:off x="3304" y="1248"/>
                <a:ext cx="0" cy="24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2" name="Line 39"/>
              <p:cNvSpPr>
                <a:spLocks noChangeShapeType="1"/>
              </p:cNvSpPr>
              <p:nvPr/>
            </p:nvSpPr>
            <p:spPr bwMode="auto">
              <a:xfrm>
                <a:off x="3387" y="1169"/>
                <a:ext cx="0" cy="241"/>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3" name="Line 40"/>
              <p:cNvSpPr>
                <a:spLocks noChangeShapeType="1"/>
              </p:cNvSpPr>
              <p:nvPr/>
            </p:nvSpPr>
            <p:spPr bwMode="auto">
              <a:xfrm>
                <a:off x="3454" y="1099"/>
                <a:ext cx="0" cy="23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4" name="Line 41"/>
              <p:cNvSpPr>
                <a:spLocks noChangeShapeType="1"/>
              </p:cNvSpPr>
              <p:nvPr/>
            </p:nvSpPr>
            <p:spPr bwMode="auto">
              <a:xfrm flipH="1">
                <a:off x="3301" y="1291"/>
                <a:ext cx="197" cy="19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5" name="Line 42"/>
              <p:cNvSpPr>
                <a:spLocks noChangeShapeType="1"/>
              </p:cNvSpPr>
              <p:nvPr/>
            </p:nvSpPr>
            <p:spPr bwMode="auto">
              <a:xfrm flipH="1">
                <a:off x="3303" y="1055"/>
                <a:ext cx="197" cy="19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86" name="Line 43"/>
              <p:cNvSpPr>
                <a:spLocks noChangeShapeType="1"/>
              </p:cNvSpPr>
              <p:nvPr/>
            </p:nvSpPr>
            <p:spPr bwMode="auto">
              <a:xfrm>
                <a:off x="3495" y="1057"/>
                <a:ext cx="0" cy="235"/>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666" name="Line 44"/>
            <p:cNvSpPr>
              <a:spLocks noChangeShapeType="1"/>
            </p:cNvSpPr>
            <p:nvPr/>
          </p:nvSpPr>
          <p:spPr bwMode="auto">
            <a:xfrm>
              <a:off x="3302" y="988"/>
              <a:ext cx="0" cy="256"/>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7" name="Line 45"/>
            <p:cNvSpPr>
              <a:spLocks noChangeShapeType="1"/>
            </p:cNvSpPr>
            <p:nvPr/>
          </p:nvSpPr>
          <p:spPr bwMode="auto">
            <a:xfrm>
              <a:off x="3386" y="905"/>
              <a:ext cx="0" cy="251"/>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8" name="Line 46"/>
            <p:cNvSpPr>
              <a:spLocks noChangeShapeType="1"/>
            </p:cNvSpPr>
            <p:nvPr/>
          </p:nvSpPr>
          <p:spPr bwMode="auto">
            <a:xfrm>
              <a:off x="3454" y="835"/>
              <a:ext cx="0" cy="24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69" name="Line 47"/>
            <p:cNvSpPr>
              <a:spLocks noChangeShapeType="1"/>
            </p:cNvSpPr>
            <p:nvPr/>
          </p:nvSpPr>
          <p:spPr bwMode="auto">
            <a:xfrm flipH="1">
              <a:off x="3299" y="1036"/>
              <a:ext cx="200" cy="20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0" name="Line 48"/>
            <p:cNvSpPr>
              <a:spLocks noChangeShapeType="1"/>
            </p:cNvSpPr>
            <p:nvPr/>
          </p:nvSpPr>
          <p:spPr bwMode="auto">
            <a:xfrm flipH="1">
              <a:off x="3301" y="785"/>
              <a:ext cx="200" cy="20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1" name="Line 49"/>
            <p:cNvSpPr>
              <a:spLocks noChangeShapeType="1"/>
            </p:cNvSpPr>
            <p:nvPr/>
          </p:nvSpPr>
          <p:spPr bwMode="auto">
            <a:xfrm>
              <a:off x="3496" y="797"/>
              <a:ext cx="0"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2" name="Line 50"/>
            <p:cNvSpPr>
              <a:spLocks noChangeShapeType="1"/>
            </p:cNvSpPr>
            <p:nvPr/>
          </p:nvSpPr>
          <p:spPr bwMode="auto">
            <a:xfrm>
              <a:off x="3302" y="709"/>
              <a:ext cx="0" cy="263"/>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3" name="Line 51"/>
            <p:cNvSpPr>
              <a:spLocks noChangeShapeType="1"/>
            </p:cNvSpPr>
            <p:nvPr/>
          </p:nvSpPr>
          <p:spPr bwMode="auto">
            <a:xfrm>
              <a:off x="3385" y="630"/>
              <a:ext cx="0" cy="25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4" name="Line 52"/>
            <p:cNvSpPr>
              <a:spLocks noChangeShapeType="1"/>
            </p:cNvSpPr>
            <p:nvPr/>
          </p:nvSpPr>
          <p:spPr bwMode="auto">
            <a:xfrm>
              <a:off x="3452" y="560"/>
              <a:ext cx="0" cy="252"/>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5" name="Line 53"/>
            <p:cNvSpPr>
              <a:spLocks noChangeShapeType="1"/>
            </p:cNvSpPr>
            <p:nvPr/>
          </p:nvSpPr>
          <p:spPr bwMode="auto">
            <a:xfrm flipH="1">
              <a:off x="3299" y="774"/>
              <a:ext cx="197" cy="19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6" name="Line 54"/>
            <p:cNvSpPr>
              <a:spLocks noChangeShapeType="1"/>
            </p:cNvSpPr>
            <p:nvPr/>
          </p:nvSpPr>
          <p:spPr bwMode="auto">
            <a:xfrm flipH="1">
              <a:off x="3301" y="516"/>
              <a:ext cx="197" cy="19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7" name="Line 55"/>
            <p:cNvSpPr>
              <a:spLocks noChangeShapeType="1"/>
            </p:cNvSpPr>
            <p:nvPr/>
          </p:nvSpPr>
          <p:spPr bwMode="auto">
            <a:xfrm>
              <a:off x="3493" y="518"/>
              <a:ext cx="0" cy="25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78" name="AutoShape 56"/>
            <p:cNvSpPr>
              <a:spLocks noChangeArrowheads="1"/>
            </p:cNvSpPr>
            <p:nvPr/>
          </p:nvSpPr>
          <p:spPr bwMode="auto">
            <a:xfrm>
              <a:off x="2663" y="503"/>
              <a:ext cx="318" cy="48"/>
            </a:xfrm>
            <a:prstGeom prst="parallelogram">
              <a:avLst>
                <a:gd name="adj" fmla="val 93762"/>
              </a:avLst>
            </a:prstGeom>
            <a:solidFill>
              <a:srgbClr val="0000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79" name="AutoShape 57"/>
            <p:cNvSpPr>
              <a:spLocks noChangeArrowheads="1"/>
            </p:cNvSpPr>
            <p:nvPr/>
          </p:nvSpPr>
          <p:spPr bwMode="auto">
            <a:xfrm>
              <a:off x="2935" y="503"/>
              <a:ext cx="314" cy="48"/>
            </a:xfrm>
            <a:prstGeom prst="parallelogram">
              <a:avLst>
                <a:gd name="adj" fmla="val 104152"/>
              </a:avLst>
            </a:prstGeom>
            <a:solidFill>
              <a:srgbClr val="0000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80" name="AutoShape 58"/>
            <p:cNvSpPr>
              <a:spLocks noChangeArrowheads="1"/>
            </p:cNvSpPr>
            <p:nvPr/>
          </p:nvSpPr>
          <p:spPr bwMode="auto">
            <a:xfrm>
              <a:off x="3201" y="503"/>
              <a:ext cx="287" cy="48"/>
            </a:xfrm>
            <a:prstGeom prst="parallelogram">
              <a:avLst>
                <a:gd name="adj" fmla="val 99653"/>
              </a:avLst>
            </a:prstGeom>
            <a:solidFill>
              <a:srgbClr val="0000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119867" name="Group 59"/>
          <p:cNvGrpSpPr>
            <a:grpSpLocks/>
          </p:cNvGrpSpPr>
          <p:nvPr/>
        </p:nvGrpSpPr>
        <p:grpSpPr bwMode="auto">
          <a:xfrm>
            <a:off x="-1319213" y="3441701"/>
            <a:ext cx="887413" cy="887413"/>
            <a:chOff x="1337" y="3347"/>
            <a:chExt cx="559" cy="559"/>
          </a:xfrm>
        </p:grpSpPr>
        <p:sp>
          <p:nvSpPr>
            <p:cNvPr id="21643" name="Oval 60"/>
            <p:cNvSpPr>
              <a:spLocks noChangeAspect="1" noChangeArrowheads="1"/>
            </p:cNvSpPr>
            <p:nvPr/>
          </p:nvSpPr>
          <p:spPr bwMode="auto">
            <a:xfrm>
              <a:off x="1340" y="3350"/>
              <a:ext cx="554" cy="554"/>
            </a:xfrm>
            <a:prstGeom prst="ellipse">
              <a:avLst/>
            </a:prstGeom>
            <a:gradFill rotWithShape="1">
              <a:gsLst>
                <a:gs pos="0">
                  <a:schemeClr val="bg1">
                    <a:alpha val="40999"/>
                  </a:schemeClr>
                </a:gs>
                <a:gs pos="100000">
                  <a:srgbClr val="0066FF">
                    <a:alpha val="73000"/>
                  </a:srgbClr>
                </a:gs>
              </a:gsLst>
              <a:path path="rect">
                <a:fillToRect l="100000" b="100000"/>
              </a:path>
            </a:gradFill>
            <a:ln>
              <a:noFill/>
            </a:ln>
            <a:effectLst/>
            <a:extLst>
              <a:ext uri="{91240B29-F687-4F45-9708-019B960494DF}">
                <a14:hiddenLine xmlns:a14="http://schemas.microsoft.com/office/drawing/2010/main" w="25400">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19869" name="AutoShape 61"/>
            <p:cNvSpPr>
              <a:spLocks noChangeArrowheads="1"/>
            </p:cNvSpPr>
            <p:nvPr/>
          </p:nvSpPr>
          <p:spPr bwMode="auto">
            <a:xfrm rot="16200000">
              <a:off x="1594" y="3747"/>
              <a:ext cx="48" cy="259"/>
            </a:xfrm>
            <a:prstGeom prst="moon">
              <a:avLst>
                <a:gd name="adj" fmla="val 49995"/>
              </a:avLst>
            </a:prstGeom>
            <a:gradFill rotWithShape="1">
              <a:gsLst>
                <a:gs pos="0">
                  <a:schemeClr val="accent1">
                    <a:gamma/>
                    <a:shade val="46275"/>
                    <a:invGamma/>
                  </a:schemeClr>
                </a:gs>
                <a:gs pos="100000">
                  <a:schemeClr val="accent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1645" name="Oval 62"/>
            <p:cNvSpPr>
              <a:spLocks noChangeAspect="1" noChangeArrowheads="1"/>
            </p:cNvSpPr>
            <p:nvPr/>
          </p:nvSpPr>
          <p:spPr bwMode="auto">
            <a:xfrm>
              <a:off x="1337" y="3347"/>
              <a:ext cx="559" cy="559"/>
            </a:xfrm>
            <a:prstGeom prst="ellipse">
              <a:avLst/>
            </a:prstGeom>
            <a:noFill/>
            <a:ln w="13335">
              <a:solidFill>
                <a:srgbClr val="CC9900"/>
              </a:solidFill>
              <a:round/>
              <a:headEnd/>
              <a:tailEnd/>
            </a:ln>
            <a:effectLst/>
            <a:extLst>
              <a:ext uri="{909E8E84-426E-40DD-AFC4-6F175D3DCCD1}">
                <a14:hiddenFill xmlns:a14="http://schemas.microsoft.com/office/drawing/2010/main">
                  <a:solidFill>
                    <a:srgbClr val="3399FF">
                      <a:alpha val="7294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46" name="Freeform 63"/>
            <p:cNvSpPr>
              <a:spLocks/>
            </p:cNvSpPr>
            <p:nvPr/>
          </p:nvSpPr>
          <p:spPr bwMode="auto">
            <a:xfrm>
              <a:off x="1499" y="3359"/>
              <a:ext cx="388" cy="521"/>
            </a:xfrm>
            <a:custGeom>
              <a:avLst/>
              <a:gdLst>
                <a:gd name="T0" fmla="*/ 16 w 795"/>
                <a:gd name="T1" fmla="*/ 26 h 1067"/>
                <a:gd name="T2" fmla="*/ 40 w 795"/>
                <a:gd name="T3" fmla="*/ 23 h 1067"/>
                <a:gd name="T4" fmla="*/ 65 w 795"/>
                <a:gd name="T5" fmla="*/ 28 h 1067"/>
                <a:gd name="T6" fmla="*/ 83 w 795"/>
                <a:gd name="T7" fmla="*/ 35 h 1067"/>
                <a:gd name="T8" fmla="*/ 113 w 795"/>
                <a:gd name="T9" fmla="*/ 48 h 1067"/>
                <a:gd name="T10" fmla="*/ 122 w 795"/>
                <a:gd name="T11" fmla="*/ 57 h 1067"/>
                <a:gd name="T12" fmla="*/ 143 w 795"/>
                <a:gd name="T13" fmla="*/ 92 h 1067"/>
                <a:gd name="T14" fmla="*/ 159 w 795"/>
                <a:gd name="T15" fmla="*/ 115 h 1067"/>
                <a:gd name="T16" fmla="*/ 163 w 795"/>
                <a:gd name="T17" fmla="*/ 128 h 1067"/>
                <a:gd name="T18" fmla="*/ 166 w 795"/>
                <a:gd name="T19" fmla="*/ 159 h 1067"/>
                <a:gd name="T20" fmla="*/ 163 w 795"/>
                <a:gd name="T21" fmla="*/ 179 h 1067"/>
                <a:gd name="T22" fmla="*/ 134 w 795"/>
                <a:gd name="T23" fmla="*/ 220 h 1067"/>
                <a:gd name="T24" fmla="*/ 114 w 795"/>
                <a:gd name="T25" fmla="*/ 235 h 1067"/>
                <a:gd name="T26" fmla="*/ 109 w 795"/>
                <a:gd name="T27" fmla="*/ 239 h 1067"/>
                <a:gd name="T28" fmla="*/ 100 w 795"/>
                <a:gd name="T29" fmla="*/ 244 h 1067"/>
                <a:gd name="T30" fmla="*/ 87 w 795"/>
                <a:gd name="T31" fmla="*/ 249 h 1067"/>
                <a:gd name="T32" fmla="*/ 97 w 795"/>
                <a:gd name="T33" fmla="*/ 249 h 1067"/>
                <a:gd name="T34" fmla="*/ 113 w 795"/>
                <a:gd name="T35" fmla="*/ 246 h 1067"/>
                <a:gd name="T36" fmla="*/ 130 w 795"/>
                <a:gd name="T37" fmla="*/ 238 h 1067"/>
                <a:gd name="T38" fmla="*/ 134 w 795"/>
                <a:gd name="T39" fmla="*/ 233 h 1067"/>
                <a:gd name="T40" fmla="*/ 142 w 795"/>
                <a:gd name="T41" fmla="*/ 229 h 1067"/>
                <a:gd name="T42" fmla="*/ 160 w 795"/>
                <a:gd name="T43" fmla="*/ 211 h 1067"/>
                <a:gd name="T44" fmla="*/ 167 w 795"/>
                <a:gd name="T45" fmla="*/ 205 h 1067"/>
                <a:gd name="T46" fmla="*/ 180 w 795"/>
                <a:gd name="T47" fmla="*/ 176 h 1067"/>
                <a:gd name="T48" fmla="*/ 184 w 795"/>
                <a:gd name="T49" fmla="*/ 158 h 1067"/>
                <a:gd name="T50" fmla="*/ 189 w 795"/>
                <a:gd name="T51" fmla="*/ 123 h 1067"/>
                <a:gd name="T52" fmla="*/ 188 w 795"/>
                <a:gd name="T53" fmla="*/ 106 h 1067"/>
                <a:gd name="T54" fmla="*/ 184 w 795"/>
                <a:gd name="T55" fmla="*/ 93 h 1067"/>
                <a:gd name="T56" fmla="*/ 181 w 795"/>
                <a:gd name="T57" fmla="*/ 88 h 1067"/>
                <a:gd name="T58" fmla="*/ 175 w 795"/>
                <a:gd name="T59" fmla="*/ 71 h 1067"/>
                <a:gd name="T60" fmla="*/ 146 w 795"/>
                <a:gd name="T61" fmla="*/ 35 h 1067"/>
                <a:gd name="T62" fmla="*/ 122 w 795"/>
                <a:gd name="T63" fmla="*/ 15 h 1067"/>
                <a:gd name="T64" fmla="*/ 108 w 795"/>
                <a:gd name="T65" fmla="*/ 8 h 1067"/>
                <a:gd name="T66" fmla="*/ 88 w 795"/>
                <a:gd name="T67" fmla="*/ 4 h 1067"/>
                <a:gd name="T68" fmla="*/ 70 w 795"/>
                <a:gd name="T69" fmla="*/ 1 h 1067"/>
                <a:gd name="T70" fmla="*/ 21 w 795"/>
                <a:gd name="T71" fmla="*/ 14 h 1067"/>
                <a:gd name="T72" fmla="*/ 7 w 795"/>
                <a:gd name="T73" fmla="*/ 26 h 1067"/>
                <a:gd name="T74" fmla="*/ 10 w 795"/>
                <a:gd name="T75" fmla="*/ 29 h 10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95" h="1067">
                  <a:moveTo>
                    <a:pt x="14" y="124"/>
                  </a:moveTo>
                  <a:cubicBezTo>
                    <a:pt x="36" y="131"/>
                    <a:pt x="46" y="112"/>
                    <a:pt x="68" y="108"/>
                  </a:cubicBezTo>
                  <a:cubicBezTo>
                    <a:pt x="93" y="104"/>
                    <a:pt x="118" y="103"/>
                    <a:pt x="143" y="100"/>
                  </a:cubicBezTo>
                  <a:cubicBezTo>
                    <a:pt x="180" y="112"/>
                    <a:pt x="129" y="99"/>
                    <a:pt x="168" y="96"/>
                  </a:cubicBezTo>
                  <a:cubicBezTo>
                    <a:pt x="180" y="95"/>
                    <a:pt x="192" y="99"/>
                    <a:pt x="205" y="100"/>
                  </a:cubicBezTo>
                  <a:cubicBezTo>
                    <a:pt x="229" y="106"/>
                    <a:pt x="249" y="110"/>
                    <a:pt x="272" y="118"/>
                  </a:cubicBezTo>
                  <a:cubicBezTo>
                    <a:pt x="287" y="123"/>
                    <a:pt x="321" y="136"/>
                    <a:pt x="321" y="136"/>
                  </a:cubicBezTo>
                  <a:cubicBezTo>
                    <a:pt x="333" y="138"/>
                    <a:pt x="331" y="139"/>
                    <a:pt x="350" y="146"/>
                  </a:cubicBezTo>
                  <a:cubicBezTo>
                    <a:pt x="369" y="153"/>
                    <a:pt x="415" y="171"/>
                    <a:pt x="436" y="180"/>
                  </a:cubicBezTo>
                  <a:cubicBezTo>
                    <a:pt x="446" y="194"/>
                    <a:pt x="462" y="193"/>
                    <a:pt x="476" y="202"/>
                  </a:cubicBezTo>
                  <a:cubicBezTo>
                    <a:pt x="486" y="206"/>
                    <a:pt x="486" y="208"/>
                    <a:pt x="492" y="214"/>
                  </a:cubicBezTo>
                  <a:cubicBezTo>
                    <a:pt x="498" y="220"/>
                    <a:pt x="501" y="226"/>
                    <a:pt x="512" y="240"/>
                  </a:cubicBezTo>
                  <a:cubicBezTo>
                    <a:pt x="525" y="267"/>
                    <a:pt x="537" y="274"/>
                    <a:pt x="560" y="296"/>
                  </a:cubicBezTo>
                  <a:cubicBezTo>
                    <a:pt x="572" y="325"/>
                    <a:pt x="583" y="359"/>
                    <a:pt x="603" y="384"/>
                  </a:cubicBezTo>
                  <a:cubicBezTo>
                    <a:pt x="612" y="410"/>
                    <a:pt x="625" y="421"/>
                    <a:pt x="640" y="444"/>
                  </a:cubicBezTo>
                  <a:cubicBezTo>
                    <a:pt x="650" y="457"/>
                    <a:pt x="665" y="484"/>
                    <a:pt x="665" y="484"/>
                  </a:cubicBezTo>
                  <a:cubicBezTo>
                    <a:pt x="677" y="526"/>
                    <a:pt x="661" y="476"/>
                    <a:pt x="678" y="512"/>
                  </a:cubicBezTo>
                  <a:cubicBezTo>
                    <a:pt x="681" y="520"/>
                    <a:pt x="686" y="536"/>
                    <a:pt x="686" y="536"/>
                  </a:cubicBezTo>
                  <a:cubicBezTo>
                    <a:pt x="687" y="547"/>
                    <a:pt x="694" y="552"/>
                    <a:pt x="696" y="574"/>
                  </a:cubicBezTo>
                  <a:cubicBezTo>
                    <a:pt x="698" y="596"/>
                    <a:pt x="701" y="642"/>
                    <a:pt x="699" y="668"/>
                  </a:cubicBezTo>
                  <a:cubicBezTo>
                    <a:pt x="693" y="689"/>
                    <a:pt x="696" y="713"/>
                    <a:pt x="686" y="728"/>
                  </a:cubicBezTo>
                  <a:cubicBezTo>
                    <a:pt x="694" y="751"/>
                    <a:pt x="690" y="729"/>
                    <a:pt x="682" y="752"/>
                  </a:cubicBezTo>
                  <a:cubicBezTo>
                    <a:pt x="670" y="789"/>
                    <a:pt x="648" y="869"/>
                    <a:pt x="603" y="880"/>
                  </a:cubicBezTo>
                  <a:cubicBezTo>
                    <a:pt x="594" y="898"/>
                    <a:pt x="581" y="918"/>
                    <a:pt x="562" y="924"/>
                  </a:cubicBezTo>
                  <a:cubicBezTo>
                    <a:pt x="542" y="953"/>
                    <a:pt x="554" y="944"/>
                    <a:pt x="528" y="956"/>
                  </a:cubicBezTo>
                  <a:cubicBezTo>
                    <a:pt x="521" y="977"/>
                    <a:pt x="500" y="980"/>
                    <a:pt x="478" y="988"/>
                  </a:cubicBezTo>
                  <a:cubicBezTo>
                    <a:pt x="470" y="991"/>
                    <a:pt x="475" y="997"/>
                    <a:pt x="466" y="1000"/>
                  </a:cubicBezTo>
                  <a:cubicBezTo>
                    <a:pt x="462" y="1001"/>
                    <a:pt x="458" y="1002"/>
                    <a:pt x="458" y="1002"/>
                  </a:cubicBezTo>
                  <a:cubicBezTo>
                    <a:pt x="453" y="999"/>
                    <a:pt x="443" y="1004"/>
                    <a:pt x="437" y="1004"/>
                  </a:cubicBezTo>
                  <a:cubicBezTo>
                    <a:pt x="432" y="1005"/>
                    <a:pt x="422" y="1021"/>
                    <a:pt x="420" y="1022"/>
                  </a:cubicBezTo>
                  <a:cubicBezTo>
                    <a:pt x="418" y="1023"/>
                    <a:pt x="434" y="1008"/>
                    <a:pt x="425" y="1012"/>
                  </a:cubicBezTo>
                  <a:cubicBezTo>
                    <a:pt x="406" y="1020"/>
                    <a:pt x="383" y="1042"/>
                    <a:pt x="364" y="1044"/>
                  </a:cubicBezTo>
                  <a:cubicBezTo>
                    <a:pt x="372" y="1065"/>
                    <a:pt x="352" y="1067"/>
                    <a:pt x="376" y="1052"/>
                  </a:cubicBezTo>
                  <a:cubicBezTo>
                    <a:pt x="387" y="1053"/>
                    <a:pt x="397" y="1045"/>
                    <a:pt x="408" y="1044"/>
                  </a:cubicBezTo>
                  <a:cubicBezTo>
                    <a:pt x="460" y="1041"/>
                    <a:pt x="420" y="1030"/>
                    <a:pt x="450" y="1040"/>
                  </a:cubicBezTo>
                  <a:cubicBezTo>
                    <a:pt x="461" y="1036"/>
                    <a:pt x="466" y="1036"/>
                    <a:pt x="476" y="1032"/>
                  </a:cubicBezTo>
                  <a:cubicBezTo>
                    <a:pt x="486" y="1028"/>
                    <a:pt x="500" y="1022"/>
                    <a:pt x="512" y="1016"/>
                  </a:cubicBezTo>
                  <a:cubicBezTo>
                    <a:pt x="527" y="1008"/>
                    <a:pt x="542" y="1004"/>
                    <a:pt x="548" y="998"/>
                  </a:cubicBezTo>
                  <a:cubicBezTo>
                    <a:pt x="554" y="992"/>
                    <a:pt x="547" y="983"/>
                    <a:pt x="549" y="980"/>
                  </a:cubicBezTo>
                  <a:cubicBezTo>
                    <a:pt x="558" y="972"/>
                    <a:pt x="556" y="981"/>
                    <a:pt x="562" y="978"/>
                  </a:cubicBezTo>
                  <a:cubicBezTo>
                    <a:pt x="568" y="975"/>
                    <a:pt x="581" y="967"/>
                    <a:pt x="587" y="964"/>
                  </a:cubicBezTo>
                  <a:cubicBezTo>
                    <a:pt x="596" y="958"/>
                    <a:pt x="588" y="965"/>
                    <a:pt x="596" y="960"/>
                  </a:cubicBezTo>
                  <a:cubicBezTo>
                    <a:pt x="604" y="955"/>
                    <a:pt x="623" y="948"/>
                    <a:pt x="636" y="936"/>
                  </a:cubicBezTo>
                  <a:cubicBezTo>
                    <a:pt x="649" y="920"/>
                    <a:pt x="664" y="901"/>
                    <a:pt x="672" y="886"/>
                  </a:cubicBezTo>
                  <a:cubicBezTo>
                    <a:pt x="680" y="876"/>
                    <a:pt x="677" y="879"/>
                    <a:pt x="682" y="874"/>
                  </a:cubicBezTo>
                  <a:cubicBezTo>
                    <a:pt x="685" y="867"/>
                    <a:pt x="694" y="867"/>
                    <a:pt x="700" y="858"/>
                  </a:cubicBezTo>
                  <a:cubicBezTo>
                    <a:pt x="706" y="849"/>
                    <a:pt x="711" y="840"/>
                    <a:pt x="720" y="820"/>
                  </a:cubicBezTo>
                  <a:cubicBezTo>
                    <a:pt x="729" y="800"/>
                    <a:pt x="749" y="759"/>
                    <a:pt x="757" y="740"/>
                  </a:cubicBezTo>
                  <a:cubicBezTo>
                    <a:pt x="768" y="694"/>
                    <a:pt x="745" y="741"/>
                    <a:pt x="768" y="708"/>
                  </a:cubicBezTo>
                  <a:cubicBezTo>
                    <a:pt x="771" y="695"/>
                    <a:pt x="770" y="685"/>
                    <a:pt x="774" y="664"/>
                  </a:cubicBezTo>
                  <a:cubicBezTo>
                    <a:pt x="778" y="643"/>
                    <a:pt x="787" y="605"/>
                    <a:pt x="790" y="580"/>
                  </a:cubicBezTo>
                  <a:cubicBezTo>
                    <a:pt x="791" y="555"/>
                    <a:pt x="795" y="541"/>
                    <a:pt x="794" y="516"/>
                  </a:cubicBezTo>
                  <a:cubicBezTo>
                    <a:pt x="793" y="497"/>
                    <a:pt x="795" y="478"/>
                    <a:pt x="794" y="466"/>
                  </a:cubicBezTo>
                  <a:cubicBezTo>
                    <a:pt x="793" y="454"/>
                    <a:pt x="793" y="454"/>
                    <a:pt x="790" y="446"/>
                  </a:cubicBezTo>
                  <a:cubicBezTo>
                    <a:pt x="785" y="434"/>
                    <a:pt x="782" y="419"/>
                    <a:pt x="776" y="418"/>
                  </a:cubicBezTo>
                  <a:cubicBezTo>
                    <a:pt x="773" y="409"/>
                    <a:pt x="776" y="395"/>
                    <a:pt x="774" y="390"/>
                  </a:cubicBezTo>
                  <a:cubicBezTo>
                    <a:pt x="769" y="390"/>
                    <a:pt x="777" y="396"/>
                    <a:pt x="764" y="386"/>
                  </a:cubicBezTo>
                  <a:cubicBezTo>
                    <a:pt x="766" y="376"/>
                    <a:pt x="758" y="368"/>
                    <a:pt x="758" y="368"/>
                  </a:cubicBezTo>
                  <a:cubicBezTo>
                    <a:pt x="753" y="364"/>
                    <a:pt x="755" y="337"/>
                    <a:pt x="746" y="334"/>
                  </a:cubicBezTo>
                  <a:cubicBezTo>
                    <a:pt x="742" y="323"/>
                    <a:pt x="747" y="322"/>
                    <a:pt x="734" y="300"/>
                  </a:cubicBezTo>
                  <a:cubicBezTo>
                    <a:pt x="707" y="265"/>
                    <a:pt x="702" y="230"/>
                    <a:pt x="666" y="204"/>
                  </a:cubicBezTo>
                  <a:cubicBezTo>
                    <a:pt x="655" y="182"/>
                    <a:pt x="636" y="159"/>
                    <a:pt x="614" y="148"/>
                  </a:cubicBezTo>
                  <a:cubicBezTo>
                    <a:pt x="603" y="129"/>
                    <a:pt x="576" y="108"/>
                    <a:pt x="558" y="96"/>
                  </a:cubicBezTo>
                  <a:cubicBezTo>
                    <a:pt x="545" y="78"/>
                    <a:pt x="529" y="76"/>
                    <a:pt x="510" y="64"/>
                  </a:cubicBezTo>
                  <a:cubicBezTo>
                    <a:pt x="493" y="60"/>
                    <a:pt x="478" y="45"/>
                    <a:pt x="468" y="40"/>
                  </a:cubicBezTo>
                  <a:cubicBezTo>
                    <a:pt x="458" y="35"/>
                    <a:pt x="461" y="36"/>
                    <a:pt x="452" y="34"/>
                  </a:cubicBezTo>
                  <a:cubicBezTo>
                    <a:pt x="442" y="27"/>
                    <a:pt x="412" y="28"/>
                    <a:pt x="412" y="28"/>
                  </a:cubicBezTo>
                  <a:cubicBezTo>
                    <a:pt x="396" y="29"/>
                    <a:pt x="385" y="17"/>
                    <a:pt x="368" y="16"/>
                  </a:cubicBezTo>
                  <a:cubicBezTo>
                    <a:pt x="358" y="14"/>
                    <a:pt x="368" y="12"/>
                    <a:pt x="356" y="10"/>
                  </a:cubicBezTo>
                  <a:cubicBezTo>
                    <a:pt x="344" y="8"/>
                    <a:pt x="327" y="5"/>
                    <a:pt x="296" y="6"/>
                  </a:cubicBezTo>
                  <a:cubicBezTo>
                    <a:pt x="234" y="0"/>
                    <a:pt x="228" y="7"/>
                    <a:pt x="170" y="14"/>
                  </a:cubicBezTo>
                  <a:cubicBezTo>
                    <a:pt x="145" y="22"/>
                    <a:pt x="115" y="50"/>
                    <a:pt x="90" y="58"/>
                  </a:cubicBezTo>
                  <a:cubicBezTo>
                    <a:pt x="75" y="63"/>
                    <a:pt x="50" y="84"/>
                    <a:pt x="50" y="84"/>
                  </a:cubicBezTo>
                  <a:cubicBezTo>
                    <a:pt x="24" y="109"/>
                    <a:pt x="48" y="71"/>
                    <a:pt x="28" y="110"/>
                  </a:cubicBezTo>
                  <a:cubicBezTo>
                    <a:pt x="23" y="119"/>
                    <a:pt x="0" y="146"/>
                    <a:pt x="2" y="148"/>
                  </a:cubicBezTo>
                  <a:lnTo>
                    <a:pt x="43" y="120"/>
                  </a:lnTo>
                </a:path>
              </a:pathLst>
            </a:custGeom>
            <a:gradFill rotWithShape="1">
              <a:gsLst>
                <a:gs pos="0">
                  <a:srgbClr val="66FFFF"/>
                </a:gs>
                <a:gs pos="100000">
                  <a:schemeClr val="bg1">
                    <a:alpha val="28000"/>
                  </a:scheme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7" name="AutoShape 64"/>
            <p:cNvSpPr>
              <a:spLocks noChangeArrowheads="1"/>
            </p:cNvSpPr>
            <p:nvPr/>
          </p:nvSpPr>
          <p:spPr bwMode="auto">
            <a:xfrm rot="1136519">
              <a:off x="1565" y="3577"/>
              <a:ext cx="118" cy="110"/>
            </a:xfrm>
            <a:prstGeom prst="star4">
              <a:avLst>
                <a:gd name="adj" fmla="val 5106"/>
              </a:avLst>
            </a:prstGeom>
            <a:solidFill>
              <a:schemeClr val="bg1"/>
            </a:solidFill>
            <a:ln w="9525" algn="ctr">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48" name="AutoShape 65"/>
            <p:cNvSpPr>
              <a:spLocks noChangeArrowheads="1"/>
            </p:cNvSpPr>
            <p:nvPr/>
          </p:nvSpPr>
          <p:spPr bwMode="auto">
            <a:xfrm rot="-1174821">
              <a:off x="1563" y="3577"/>
              <a:ext cx="118" cy="110"/>
            </a:xfrm>
            <a:prstGeom prst="star4">
              <a:avLst>
                <a:gd name="adj" fmla="val 4384"/>
              </a:avLst>
            </a:prstGeom>
            <a:solidFill>
              <a:schemeClr val="bg1"/>
            </a:solidFill>
            <a:ln w="254" algn="ctr">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119874" name="AutoShape 66">
            <a:hlinkClick r:id="" action="ppaction://noaction" highlightClick="1"/>
          </p:cNvPr>
          <p:cNvSpPr>
            <a:spLocks noChangeArrowheads="1"/>
          </p:cNvSpPr>
          <p:nvPr/>
        </p:nvSpPr>
        <p:spPr bwMode="auto">
          <a:xfrm>
            <a:off x="2997200" y="5715000"/>
            <a:ext cx="102235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x</a:t>
            </a:r>
          </a:p>
        </p:txBody>
      </p:sp>
      <p:sp>
        <p:nvSpPr>
          <p:cNvPr id="119875" name="AutoShape 67">
            <a:hlinkClick r:id="" action="ppaction://noaction" highlightClick="1"/>
          </p:cNvPr>
          <p:cNvSpPr>
            <a:spLocks noChangeArrowheads="1"/>
          </p:cNvSpPr>
          <p:nvPr/>
        </p:nvSpPr>
        <p:spPr bwMode="auto">
          <a:xfrm>
            <a:off x="4171950" y="5715000"/>
            <a:ext cx="1028700" cy="5334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b</a:t>
            </a:r>
          </a:p>
        </p:txBody>
      </p:sp>
      <p:sp>
        <p:nvSpPr>
          <p:cNvPr id="119876" name="AutoShape 68">
            <a:hlinkClick r:id="" action="ppaction://noaction" highlightClick="1"/>
          </p:cNvPr>
          <p:cNvSpPr>
            <a:spLocks noChangeArrowheads="1"/>
          </p:cNvSpPr>
          <p:nvPr/>
        </p:nvSpPr>
        <p:spPr bwMode="auto">
          <a:xfrm>
            <a:off x="5391150" y="5715000"/>
            <a:ext cx="1028700" cy="5334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c</a:t>
            </a:r>
          </a:p>
        </p:txBody>
      </p:sp>
      <p:sp>
        <p:nvSpPr>
          <p:cNvPr id="119877" name="AutoShape 69">
            <a:hlinkClick r:id="" action="ppaction://noaction" highlightClick="1"/>
          </p:cNvPr>
          <p:cNvSpPr>
            <a:spLocks noChangeArrowheads="1"/>
          </p:cNvSpPr>
          <p:nvPr/>
        </p:nvSpPr>
        <p:spPr bwMode="auto">
          <a:xfrm>
            <a:off x="6572250" y="5727700"/>
            <a:ext cx="10287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r</a:t>
            </a:r>
          </a:p>
        </p:txBody>
      </p:sp>
      <p:sp>
        <p:nvSpPr>
          <p:cNvPr id="119878" name="AutoShape 70">
            <a:hlinkClick r:id="" action="ppaction://noaction" highlightClick="1"/>
          </p:cNvPr>
          <p:cNvSpPr>
            <a:spLocks noChangeArrowheads="1"/>
          </p:cNvSpPr>
          <p:nvPr/>
        </p:nvSpPr>
        <p:spPr bwMode="auto">
          <a:xfrm>
            <a:off x="7759700" y="5715000"/>
            <a:ext cx="102235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f</a:t>
            </a:r>
          </a:p>
        </p:txBody>
      </p:sp>
      <p:sp>
        <p:nvSpPr>
          <p:cNvPr id="119879" name="AutoShape 71">
            <a:hlinkClick r:id="" action="ppaction://noaction" highlightClick="1"/>
          </p:cNvPr>
          <p:cNvSpPr>
            <a:spLocks noChangeArrowheads="1"/>
          </p:cNvSpPr>
          <p:nvPr/>
        </p:nvSpPr>
        <p:spPr bwMode="auto">
          <a:xfrm>
            <a:off x="8972550" y="5715000"/>
            <a:ext cx="10287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s</a:t>
            </a:r>
          </a:p>
        </p:txBody>
      </p:sp>
      <p:grpSp>
        <p:nvGrpSpPr>
          <p:cNvPr id="119880" name="Group 72"/>
          <p:cNvGrpSpPr>
            <a:grpSpLocks/>
          </p:cNvGrpSpPr>
          <p:nvPr/>
        </p:nvGrpSpPr>
        <p:grpSpPr bwMode="auto">
          <a:xfrm>
            <a:off x="8140701" y="2895601"/>
            <a:ext cx="1774825" cy="1774825"/>
            <a:chOff x="3032" y="3010"/>
            <a:chExt cx="1118" cy="1118"/>
          </a:xfrm>
        </p:grpSpPr>
        <p:sp>
          <p:nvSpPr>
            <p:cNvPr id="21620" name="Oval 73"/>
            <p:cNvSpPr>
              <a:spLocks noChangeArrowheads="1"/>
            </p:cNvSpPr>
            <p:nvPr/>
          </p:nvSpPr>
          <p:spPr bwMode="auto">
            <a:xfrm>
              <a:off x="3032" y="3010"/>
              <a:ext cx="1118" cy="1118"/>
            </a:xfrm>
            <a:prstGeom prst="ellipse">
              <a:avLst/>
            </a:prstGeom>
            <a:gradFill rotWithShape="1">
              <a:gsLst>
                <a:gs pos="0">
                  <a:schemeClr val="hlink"/>
                </a:gs>
                <a:gs pos="100000">
                  <a:schemeClr val="bg1"/>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21" name="Line 74"/>
            <p:cNvSpPr>
              <a:spLocks noChangeShapeType="1"/>
            </p:cNvSpPr>
            <p:nvPr/>
          </p:nvSpPr>
          <p:spPr bwMode="auto">
            <a:xfrm flipV="1">
              <a:off x="3868" y="3371"/>
              <a:ext cx="136" cy="15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2" name="Line 75"/>
            <p:cNvSpPr>
              <a:spLocks noChangeShapeType="1"/>
            </p:cNvSpPr>
            <p:nvPr/>
          </p:nvSpPr>
          <p:spPr bwMode="auto">
            <a:xfrm flipH="1" flipV="1">
              <a:off x="3879" y="3177"/>
              <a:ext cx="125" cy="1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3" name="Line 76"/>
            <p:cNvSpPr>
              <a:spLocks noChangeShapeType="1"/>
            </p:cNvSpPr>
            <p:nvPr/>
          </p:nvSpPr>
          <p:spPr bwMode="auto">
            <a:xfrm>
              <a:off x="3653" y="3137"/>
              <a:ext cx="23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4" name="Line 77"/>
            <p:cNvSpPr>
              <a:spLocks noChangeShapeType="1"/>
            </p:cNvSpPr>
            <p:nvPr/>
          </p:nvSpPr>
          <p:spPr bwMode="auto">
            <a:xfrm flipV="1">
              <a:off x="3238" y="3118"/>
              <a:ext cx="67" cy="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5" name="Line 78"/>
            <p:cNvSpPr>
              <a:spLocks noChangeShapeType="1"/>
            </p:cNvSpPr>
            <p:nvPr/>
          </p:nvSpPr>
          <p:spPr bwMode="auto">
            <a:xfrm>
              <a:off x="3242" y="3694"/>
              <a:ext cx="256"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6" name="Line 79"/>
            <p:cNvSpPr>
              <a:spLocks noChangeShapeType="1"/>
            </p:cNvSpPr>
            <p:nvPr/>
          </p:nvSpPr>
          <p:spPr bwMode="auto">
            <a:xfrm flipV="1">
              <a:off x="3180" y="3302"/>
              <a:ext cx="126" cy="1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7" name="Line 80"/>
            <p:cNvSpPr>
              <a:spLocks noChangeShapeType="1"/>
            </p:cNvSpPr>
            <p:nvPr/>
          </p:nvSpPr>
          <p:spPr bwMode="auto">
            <a:xfrm flipH="1" flipV="1">
              <a:off x="3180" y="3471"/>
              <a:ext cx="63" cy="2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8" name="Line 81"/>
            <p:cNvSpPr>
              <a:spLocks noChangeShapeType="1"/>
            </p:cNvSpPr>
            <p:nvPr/>
          </p:nvSpPr>
          <p:spPr bwMode="auto">
            <a:xfrm>
              <a:off x="4002" y="3371"/>
              <a:ext cx="129" cy="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9" name="Line 82"/>
            <p:cNvSpPr>
              <a:spLocks noChangeShapeType="1"/>
            </p:cNvSpPr>
            <p:nvPr/>
          </p:nvSpPr>
          <p:spPr bwMode="auto">
            <a:xfrm>
              <a:off x="3894" y="3769"/>
              <a:ext cx="134" cy="7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0" name="Line 83"/>
            <p:cNvSpPr>
              <a:spLocks noChangeShapeType="1"/>
            </p:cNvSpPr>
            <p:nvPr/>
          </p:nvSpPr>
          <p:spPr bwMode="auto">
            <a:xfrm flipV="1">
              <a:off x="4032" y="3810"/>
              <a:ext cx="62" cy="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1" name="Line 84"/>
            <p:cNvSpPr>
              <a:spLocks noChangeShapeType="1"/>
            </p:cNvSpPr>
            <p:nvPr/>
          </p:nvSpPr>
          <p:spPr bwMode="auto">
            <a:xfrm flipV="1">
              <a:off x="4021" y="3836"/>
              <a:ext cx="9" cy="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2" name="Line 85"/>
            <p:cNvSpPr>
              <a:spLocks noChangeShapeType="1"/>
            </p:cNvSpPr>
            <p:nvPr/>
          </p:nvSpPr>
          <p:spPr bwMode="auto">
            <a:xfrm flipV="1">
              <a:off x="3623" y="3876"/>
              <a:ext cx="43" cy="18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3" name="Line 86"/>
            <p:cNvSpPr>
              <a:spLocks noChangeShapeType="1"/>
            </p:cNvSpPr>
            <p:nvPr/>
          </p:nvSpPr>
          <p:spPr bwMode="auto">
            <a:xfrm>
              <a:off x="3626" y="4060"/>
              <a:ext cx="103"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4" name="Line 87"/>
            <p:cNvSpPr>
              <a:spLocks noChangeShapeType="1"/>
            </p:cNvSpPr>
            <p:nvPr/>
          </p:nvSpPr>
          <p:spPr bwMode="auto">
            <a:xfrm flipV="1">
              <a:off x="3344" y="4059"/>
              <a:ext cx="280" cy="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5" name="Line 88"/>
            <p:cNvSpPr>
              <a:spLocks noChangeShapeType="1"/>
            </p:cNvSpPr>
            <p:nvPr/>
          </p:nvSpPr>
          <p:spPr bwMode="auto">
            <a:xfrm flipV="1">
              <a:off x="3198" y="3692"/>
              <a:ext cx="45" cy="2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6" name="Line 89"/>
            <p:cNvSpPr>
              <a:spLocks noChangeShapeType="1"/>
            </p:cNvSpPr>
            <p:nvPr/>
          </p:nvSpPr>
          <p:spPr bwMode="auto">
            <a:xfrm>
              <a:off x="3198" y="3896"/>
              <a:ext cx="152" cy="1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7" name="Line 90"/>
            <p:cNvSpPr>
              <a:spLocks noChangeShapeType="1"/>
            </p:cNvSpPr>
            <p:nvPr/>
          </p:nvSpPr>
          <p:spPr bwMode="auto">
            <a:xfrm flipV="1">
              <a:off x="3038" y="3471"/>
              <a:ext cx="137" cy="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8" name="Line 91"/>
            <p:cNvSpPr>
              <a:spLocks noChangeShapeType="1"/>
            </p:cNvSpPr>
            <p:nvPr/>
          </p:nvSpPr>
          <p:spPr bwMode="auto">
            <a:xfrm flipV="1">
              <a:off x="3882" y="3124"/>
              <a:ext cx="38" cy="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39" name="Line 92"/>
            <p:cNvSpPr>
              <a:spLocks noChangeShapeType="1"/>
            </p:cNvSpPr>
            <p:nvPr/>
          </p:nvSpPr>
          <p:spPr bwMode="auto">
            <a:xfrm>
              <a:off x="3112" y="3851"/>
              <a:ext cx="8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0" name="AutoShape 93"/>
            <p:cNvSpPr>
              <a:spLocks noChangeArrowheads="1"/>
            </p:cNvSpPr>
            <p:nvPr/>
          </p:nvSpPr>
          <p:spPr bwMode="auto">
            <a:xfrm rot="-1500000">
              <a:off x="3499" y="3466"/>
              <a:ext cx="403" cy="371"/>
            </a:xfrm>
            <a:prstGeom prst="pentagon">
              <a:avLst/>
            </a:prstGeom>
            <a:gradFill rotWithShape="1">
              <a:gsLst>
                <a:gs pos="0">
                  <a:schemeClr val="hlink"/>
                </a:gs>
                <a:gs pos="100000">
                  <a:schemeClr val="bg1"/>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41" name="Line 94"/>
            <p:cNvSpPr>
              <a:spLocks noChangeShapeType="1"/>
            </p:cNvSpPr>
            <p:nvPr/>
          </p:nvSpPr>
          <p:spPr bwMode="auto">
            <a:xfrm flipH="1" flipV="1">
              <a:off x="3527" y="3315"/>
              <a:ext cx="92"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42" name="AutoShape 95"/>
            <p:cNvSpPr>
              <a:spLocks noChangeArrowheads="1"/>
            </p:cNvSpPr>
            <p:nvPr/>
          </p:nvSpPr>
          <p:spPr bwMode="auto">
            <a:xfrm rot="9301992">
              <a:off x="3278" y="3057"/>
              <a:ext cx="376" cy="265"/>
            </a:xfrm>
            <a:prstGeom prst="pentagon">
              <a:avLst/>
            </a:prstGeom>
            <a:gradFill rotWithShape="1">
              <a:gsLst>
                <a:gs pos="0">
                  <a:schemeClr val="bg1"/>
                </a:gs>
                <a:gs pos="100000">
                  <a:schemeClr val="hlink"/>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119904" name="AutoShape 96">
            <a:hlinkClick r:id="" action="ppaction://noaction" highlightClick="1"/>
          </p:cNvPr>
          <p:cNvSpPr>
            <a:spLocks noChangeArrowheads="1"/>
          </p:cNvSpPr>
          <p:nvPr/>
        </p:nvSpPr>
        <p:spPr bwMode="auto">
          <a:xfrm>
            <a:off x="3009900" y="6261100"/>
            <a:ext cx="102235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xx</a:t>
            </a:r>
          </a:p>
        </p:txBody>
      </p:sp>
      <p:sp>
        <p:nvSpPr>
          <p:cNvPr id="119905" name="AutoShape 97">
            <a:hlinkClick r:id="" action="ppaction://noaction" highlightClick="1"/>
          </p:cNvPr>
          <p:cNvSpPr>
            <a:spLocks noChangeArrowheads="1"/>
          </p:cNvSpPr>
          <p:nvPr/>
        </p:nvSpPr>
        <p:spPr bwMode="auto">
          <a:xfrm>
            <a:off x="4184650" y="6261100"/>
            <a:ext cx="1028700" cy="5334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bb</a:t>
            </a:r>
          </a:p>
        </p:txBody>
      </p:sp>
      <p:sp>
        <p:nvSpPr>
          <p:cNvPr id="119906" name="AutoShape 98">
            <a:hlinkClick r:id="" action="ppaction://noaction" highlightClick="1"/>
          </p:cNvPr>
          <p:cNvSpPr>
            <a:spLocks noChangeArrowheads="1"/>
          </p:cNvSpPr>
          <p:nvPr/>
        </p:nvSpPr>
        <p:spPr bwMode="auto">
          <a:xfrm>
            <a:off x="5403850" y="6261100"/>
            <a:ext cx="1028700" cy="5334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cc</a:t>
            </a:r>
          </a:p>
        </p:txBody>
      </p:sp>
      <p:sp>
        <p:nvSpPr>
          <p:cNvPr id="119907" name="AutoShape 99">
            <a:hlinkClick r:id="" action="ppaction://noaction" highlightClick="1"/>
          </p:cNvPr>
          <p:cNvSpPr>
            <a:spLocks noChangeArrowheads="1"/>
          </p:cNvSpPr>
          <p:nvPr/>
        </p:nvSpPr>
        <p:spPr bwMode="auto">
          <a:xfrm>
            <a:off x="6584950" y="6273800"/>
            <a:ext cx="10287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rr</a:t>
            </a:r>
          </a:p>
        </p:txBody>
      </p:sp>
      <p:sp>
        <p:nvSpPr>
          <p:cNvPr id="119908" name="AutoShape 100">
            <a:hlinkClick r:id="" action="ppaction://noaction" highlightClick="1"/>
          </p:cNvPr>
          <p:cNvSpPr>
            <a:spLocks noChangeArrowheads="1"/>
          </p:cNvSpPr>
          <p:nvPr/>
        </p:nvSpPr>
        <p:spPr bwMode="auto">
          <a:xfrm>
            <a:off x="7772400" y="6261100"/>
            <a:ext cx="102235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ff</a:t>
            </a:r>
          </a:p>
        </p:txBody>
      </p:sp>
      <p:sp>
        <p:nvSpPr>
          <p:cNvPr id="119909" name="AutoShape 101">
            <a:hlinkClick r:id="" action="ppaction://noaction" highlightClick="1"/>
          </p:cNvPr>
          <p:cNvSpPr>
            <a:spLocks noChangeArrowheads="1"/>
          </p:cNvSpPr>
          <p:nvPr/>
        </p:nvSpPr>
        <p:spPr bwMode="auto">
          <a:xfrm>
            <a:off x="8985250" y="6261100"/>
            <a:ext cx="10287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000">
                <a:solidFill>
                  <a:schemeClr val="bg1"/>
                </a:solidFill>
                <a:latin typeface="Arial" charset="0"/>
              </a:rPr>
              <a:t>ss</a:t>
            </a:r>
          </a:p>
        </p:txBody>
      </p:sp>
      <p:grpSp>
        <p:nvGrpSpPr>
          <p:cNvPr id="119910" name="Group 102"/>
          <p:cNvGrpSpPr>
            <a:grpSpLocks/>
          </p:cNvGrpSpPr>
          <p:nvPr/>
        </p:nvGrpSpPr>
        <p:grpSpPr bwMode="auto">
          <a:xfrm rot="-5400000">
            <a:off x="5251451" y="3098801"/>
            <a:ext cx="3219450" cy="3063875"/>
            <a:chOff x="42" y="614"/>
            <a:chExt cx="2028" cy="1930"/>
          </a:xfrm>
        </p:grpSpPr>
        <p:grpSp>
          <p:nvGrpSpPr>
            <p:cNvPr id="21573" name="Group 103"/>
            <p:cNvGrpSpPr>
              <a:grpSpLocks/>
            </p:cNvGrpSpPr>
            <p:nvPr/>
          </p:nvGrpSpPr>
          <p:grpSpPr bwMode="auto">
            <a:xfrm>
              <a:off x="1057" y="614"/>
              <a:ext cx="1013" cy="961"/>
              <a:chOff x="595" y="1100"/>
              <a:chExt cx="1013" cy="961"/>
            </a:xfrm>
          </p:grpSpPr>
          <p:sp>
            <p:nvSpPr>
              <p:cNvPr id="21575" name="AutoShape 104"/>
              <p:cNvSpPr>
                <a:spLocks noChangeArrowheads="1"/>
              </p:cNvSpPr>
              <p:nvPr/>
            </p:nvSpPr>
            <p:spPr bwMode="auto">
              <a:xfrm>
                <a:off x="595" y="1347"/>
                <a:ext cx="759" cy="714"/>
              </a:xfrm>
              <a:prstGeom prst="roundRect">
                <a:avLst>
                  <a:gd name="adj" fmla="val 16667"/>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76" name="Freeform 105"/>
              <p:cNvSpPr>
                <a:spLocks/>
              </p:cNvSpPr>
              <p:nvPr/>
            </p:nvSpPr>
            <p:spPr bwMode="auto">
              <a:xfrm>
                <a:off x="642" y="1100"/>
                <a:ext cx="929" cy="237"/>
              </a:xfrm>
              <a:custGeom>
                <a:avLst/>
                <a:gdLst>
                  <a:gd name="T0" fmla="*/ 166 w 929"/>
                  <a:gd name="T1" fmla="*/ 30 h 237"/>
                  <a:gd name="T2" fmla="*/ 207 w 929"/>
                  <a:gd name="T3" fmla="*/ 9 h 237"/>
                  <a:gd name="T4" fmla="*/ 231 w 929"/>
                  <a:gd name="T5" fmla="*/ 3 h 237"/>
                  <a:gd name="T6" fmla="*/ 263 w 929"/>
                  <a:gd name="T7" fmla="*/ 0 h 237"/>
                  <a:gd name="T8" fmla="*/ 890 w 929"/>
                  <a:gd name="T9" fmla="*/ 0 h 237"/>
                  <a:gd name="T10" fmla="*/ 906 w 929"/>
                  <a:gd name="T11" fmla="*/ 3 h 237"/>
                  <a:gd name="T12" fmla="*/ 915 w 929"/>
                  <a:gd name="T13" fmla="*/ 10 h 237"/>
                  <a:gd name="T14" fmla="*/ 926 w 929"/>
                  <a:gd name="T15" fmla="*/ 22 h 237"/>
                  <a:gd name="T16" fmla="*/ 929 w 929"/>
                  <a:gd name="T17" fmla="*/ 34 h 237"/>
                  <a:gd name="T18" fmla="*/ 755 w 929"/>
                  <a:gd name="T19" fmla="*/ 203 h 237"/>
                  <a:gd name="T20" fmla="*/ 729 w 929"/>
                  <a:gd name="T21" fmla="*/ 222 h 237"/>
                  <a:gd name="T22" fmla="*/ 708 w 929"/>
                  <a:gd name="T23" fmla="*/ 228 h 237"/>
                  <a:gd name="T24" fmla="*/ 677 w 929"/>
                  <a:gd name="T25" fmla="*/ 235 h 237"/>
                  <a:gd name="T26" fmla="*/ 555 w 929"/>
                  <a:gd name="T27" fmla="*/ 237 h 237"/>
                  <a:gd name="T28" fmla="*/ 57 w 929"/>
                  <a:gd name="T29" fmla="*/ 237 h 237"/>
                  <a:gd name="T30" fmla="*/ 15 w 929"/>
                  <a:gd name="T31" fmla="*/ 228 h 237"/>
                  <a:gd name="T32" fmla="*/ 2 w 929"/>
                  <a:gd name="T33" fmla="*/ 210 h 237"/>
                  <a:gd name="T34" fmla="*/ 5 w 929"/>
                  <a:gd name="T35" fmla="*/ 192 h 237"/>
                  <a:gd name="T36" fmla="*/ 14 w 929"/>
                  <a:gd name="T37" fmla="*/ 177 h 237"/>
                  <a:gd name="T38" fmla="*/ 24 w 929"/>
                  <a:gd name="T39" fmla="*/ 166 h 237"/>
                  <a:gd name="T40" fmla="*/ 166 w 929"/>
                  <a:gd name="T41" fmla="*/ 30 h 2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9" h="237">
                    <a:moveTo>
                      <a:pt x="166" y="30"/>
                    </a:moveTo>
                    <a:lnTo>
                      <a:pt x="207" y="9"/>
                    </a:lnTo>
                    <a:lnTo>
                      <a:pt x="231" y="3"/>
                    </a:lnTo>
                    <a:lnTo>
                      <a:pt x="263" y="0"/>
                    </a:lnTo>
                    <a:lnTo>
                      <a:pt x="890" y="0"/>
                    </a:lnTo>
                    <a:lnTo>
                      <a:pt x="906" y="3"/>
                    </a:lnTo>
                    <a:lnTo>
                      <a:pt x="915" y="10"/>
                    </a:lnTo>
                    <a:lnTo>
                      <a:pt x="926" y="22"/>
                    </a:lnTo>
                    <a:lnTo>
                      <a:pt x="929" y="34"/>
                    </a:lnTo>
                    <a:lnTo>
                      <a:pt x="755" y="203"/>
                    </a:lnTo>
                    <a:lnTo>
                      <a:pt x="729" y="222"/>
                    </a:lnTo>
                    <a:lnTo>
                      <a:pt x="708" y="228"/>
                    </a:lnTo>
                    <a:lnTo>
                      <a:pt x="677" y="235"/>
                    </a:lnTo>
                    <a:lnTo>
                      <a:pt x="555" y="237"/>
                    </a:lnTo>
                    <a:lnTo>
                      <a:pt x="57" y="237"/>
                    </a:lnTo>
                    <a:lnTo>
                      <a:pt x="15" y="228"/>
                    </a:lnTo>
                    <a:lnTo>
                      <a:pt x="2" y="210"/>
                    </a:lnTo>
                    <a:cubicBezTo>
                      <a:pt x="0" y="204"/>
                      <a:pt x="3" y="197"/>
                      <a:pt x="5" y="192"/>
                    </a:cubicBezTo>
                    <a:cubicBezTo>
                      <a:pt x="7" y="187"/>
                      <a:pt x="11" y="181"/>
                      <a:pt x="14" y="177"/>
                    </a:cubicBezTo>
                    <a:lnTo>
                      <a:pt x="24" y="166"/>
                    </a:lnTo>
                    <a:lnTo>
                      <a:pt x="166" y="30"/>
                    </a:lnTo>
                    <a:close/>
                  </a:path>
                </a:pathLst>
              </a:custGeom>
              <a:solidFill>
                <a:schemeClr val="bg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7" name="Freeform 106"/>
              <p:cNvSpPr>
                <a:spLocks/>
              </p:cNvSpPr>
              <p:nvPr/>
            </p:nvSpPr>
            <p:spPr bwMode="auto">
              <a:xfrm>
                <a:off x="1369" y="1139"/>
                <a:ext cx="239" cy="883"/>
              </a:xfrm>
              <a:custGeom>
                <a:avLst/>
                <a:gdLst>
                  <a:gd name="T0" fmla="*/ 0 w 239"/>
                  <a:gd name="T1" fmla="*/ 309 h 883"/>
                  <a:gd name="T2" fmla="*/ 3 w 239"/>
                  <a:gd name="T3" fmla="*/ 267 h 883"/>
                  <a:gd name="T4" fmla="*/ 12 w 239"/>
                  <a:gd name="T5" fmla="*/ 220 h 883"/>
                  <a:gd name="T6" fmla="*/ 30 w 239"/>
                  <a:gd name="T7" fmla="*/ 183 h 883"/>
                  <a:gd name="T8" fmla="*/ 42 w 239"/>
                  <a:gd name="T9" fmla="*/ 172 h 883"/>
                  <a:gd name="T10" fmla="*/ 203 w 239"/>
                  <a:gd name="T11" fmla="*/ 9 h 883"/>
                  <a:gd name="T12" fmla="*/ 212 w 239"/>
                  <a:gd name="T13" fmla="*/ 1 h 883"/>
                  <a:gd name="T14" fmla="*/ 221 w 239"/>
                  <a:gd name="T15" fmla="*/ 0 h 883"/>
                  <a:gd name="T16" fmla="*/ 230 w 239"/>
                  <a:gd name="T17" fmla="*/ 4 h 883"/>
                  <a:gd name="T18" fmla="*/ 239 w 239"/>
                  <a:gd name="T19" fmla="*/ 15 h 883"/>
                  <a:gd name="T20" fmla="*/ 238 w 239"/>
                  <a:gd name="T21" fmla="*/ 654 h 883"/>
                  <a:gd name="T22" fmla="*/ 233 w 239"/>
                  <a:gd name="T23" fmla="*/ 675 h 883"/>
                  <a:gd name="T24" fmla="*/ 224 w 239"/>
                  <a:gd name="T25" fmla="*/ 697 h 883"/>
                  <a:gd name="T26" fmla="*/ 50 w 239"/>
                  <a:gd name="T27" fmla="*/ 877 h 883"/>
                  <a:gd name="T28" fmla="*/ 37 w 239"/>
                  <a:gd name="T29" fmla="*/ 883 h 883"/>
                  <a:gd name="T30" fmla="*/ 24 w 239"/>
                  <a:gd name="T31" fmla="*/ 880 h 883"/>
                  <a:gd name="T32" fmla="*/ 8 w 239"/>
                  <a:gd name="T33" fmla="*/ 870 h 883"/>
                  <a:gd name="T34" fmla="*/ 0 w 239"/>
                  <a:gd name="T35" fmla="*/ 846 h 883"/>
                  <a:gd name="T36" fmla="*/ 0 w 239"/>
                  <a:gd name="T37" fmla="*/ 309 h 8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9" h="883">
                    <a:moveTo>
                      <a:pt x="0" y="309"/>
                    </a:moveTo>
                    <a:lnTo>
                      <a:pt x="3" y="267"/>
                    </a:lnTo>
                    <a:lnTo>
                      <a:pt x="12" y="220"/>
                    </a:lnTo>
                    <a:lnTo>
                      <a:pt x="30" y="183"/>
                    </a:lnTo>
                    <a:lnTo>
                      <a:pt x="42" y="172"/>
                    </a:lnTo>
                    <a:lnTo>
                      <a:pt x="203" y="9"/>
                    </a:lnTo>
                    <a:lnTo>
                      <a:pt x="212" y="1"/>
                    </a:lnTo>
                    <a:lnTo>
                      <a:pt x="221" y="0"/>
                    </a:lnTo>
                    <a:lnTo>
                      <a:pt x="230" y="4"/>
                    </a:lnTo>
                    <a:lnTo>
                      <a:pt x="239" y="15"/>
                    </a:lnTo>
                    <a:lnTo>
                      <a:pt x="238" y="654"/>
                    </a:lnTo>
                    <a:lnTo>
                      <a:pt x="233" y="675"/>
                    </a:lnTo>
                    <a:lnTo>
                      <a:pt x="224" y="697"/>
                    </a:lnTo>
                    <a:lnTo>
                      <a:pt x="50" y="877"/>
                    </a:lnTo>
                    <a:lnTo>
                      <a:pt x="37" y="883"/>
                    </a:lnTo>
                    <a:lnTo>
                      <a:pt x="24" y="880"/>
                    </a:lnTo>
                    <a:lnTo>
                      <a:pt x="8" y="870"/>
                    </a:lnTo>
                    <a:lnTo>
                      <a:pt x="0" y="846"/>
                    </a:lnTo>
                    <a:lnTo>
                      <a:pt x="0" y="309"/>
                    </a:lnTo>
                    <a:close/>
                  </a:path>
                </a:pathLst>
              </a:custGeom>
              <a:solidFill>
                <a:schemeClr val="accent1"/>
              </a:solidFill>
              <a:ln w="952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78" name="Group 107"/>
              <p:cNvGrpSpPr>
                <a:grpSpLocks/>
              </p:cNvGrpSpPr>
              <p:nvPr/>
            </p:nvGrpSpPr>
            <p:grpSpPr bwMode="auto">
              <a:xfrm>
                <a:off x="1158" y="1894"/>
                <a:ext cx="84" cy="84"/>
                <a:chOff x="440" y="1062"/>
                <a:chExt cx="84" cy="84"/>
              </a:xfrm>
            </p:grpSpPr>
            <p:sp>
              <p:nvSpPr>
                <p:cNvPr id="21618" name="Oval 108"/>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19" name="Oval 109"/>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79" name="Group 110"/>
              <p:cNvGrpSpPr>
                <a:grpSpLocks/>
              </p:cNvGrpSpPr>
              <p:nvPr/>
            </p:nvGrpSpPr>
            <p:grpSpPr bwMode="auto">
              <a:xfrm>
                <a:off x="1158" y="1426"/>
                <a:ext cx="84" cy="84"/>
                <a:chOff x="440" y="1062"/>
                <a:chExt cx="84" cy="84"/>
              </a:xfrm>
            </p:grpSpPr>
            <p:sp>
              <p:nvSpPr>
                <p:cNvPr id="21616" name="Oval 111"/>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17" name="Oval 112"/>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0" name="Group 113"/>
              <p:cNvGrpSpPr>
                <a:grpSpLocks/>
              </p:cNvGrpSpPr>
              <p:nvPr/>
            </p:nvGrpSpPr>
            <p:grpSpPr bwMode="auto">
              <a:xfrm>
                <a:off x="1158" y="1660"/>
                <a:ext cx="84" cy="84"/>
                <a:chOff x="440" y="1062"/>
                <a:chExt cx="84" cy="84"/>
              </a:xfrm>
            </p:grpSpPr>
            <p:sp>
              <p:nvSpPr>
                <p:cNvPr id="21614" name="Oval 114"/>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15" name="Oval 115"/>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1" name="Group 116"/>
              <p:cNvGrpSpPr>
                <a:grpSpLocks/>
              </p:cNvGrpSpPr>
              <p:nvPr/>
            </p:nvGrpSpPr>
            <p:grpSpPr bwMode="auto">
              <a:xfrm>
                <a:off x="688" y="1424"/>
                <a:ext cx="84" cy="84"/>
                <a:chOff x="440" y="1062"/>
                <a:chExt cx="84" cy="84"/>
              </a:xfrm>
            </p:grpSpPr>
            <p:sp>
              <p:nvSpPr>
                <p:cNvPr id="21612" name="Oval 117"/>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13" name="Oval 118"/>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2" name="Group 119"/>
              <p:cNvGrpSpPr>
                <a:grpSpLocks/>
              </p:cNvGrpSpPr>
              <p:nvPr/>
            </p:nvGrpSpPr>
            <p:grpSpPr bwMode="auto">
              <a:xfrm>
                <a:off x="688" y="1660"/>
                <a:ext cx="84" cy="84"/>
                <a:chOff x="440" y="1062"/>
                <a:chExt cx="84" cy="84"/>
              </a:xfrm>
            </p:grpSpPr>
            <p:sp>
              <p:nvSpPr>
                <p:cNvPr id="21610" name="Oval 120"/>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11" name="Oval 121"/>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3" name="Group 122"/>
              <p:cNvGrpSpPr>
                <a:grpSpLocks/>
              </p:cNvGrpSpPr>
              <p:nvPr/>
            </p:nvGrpSpPr>
            <p:grpSpPr bwMode="auto">
              <a:xfrm>
                <a:off x="688" y="1894"/>
                <a:ext cx="84" cy="84"/>
                <a:chOff x="440" y="1062"/>
                <a:chExt cx="84" cy="84"/>
              </a:xfrm>
            </p:grpSpPr>
            <p:sp>
              <p:nvSpPr>
                <p:cNvPr id="21608" name="Oval 123"/>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09" name="Oval 124"/>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4" name="Group 125"/>
              <p:cNvGrpSpPr>
                <a:grpSpLocks/>
              </p:cNvGrpSpPr>
              <p:nvPr/>
            </p:nvGrpSpPr>
            <p:grpSpPr bwMode="auto">
              <a:xfrm>
                <a:off x="768" y="1246"/>
                <a:ext cx="84" cy="52"/>
                <a:chOff x="440" y="1062"/>
                <a:chExt cx="84" cy="84"/>
              </a:xfrm>
            </p:grpSpPr>
            <p:sp>
              <p:nvSpPr>
                <p:cNvPr id="21606" name="Oval 126"/>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07" name="Oval 127"/>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5" name="Group 128"/>
              <p:cNvGrpSpPr>
                <a:grpSpLocks/>
              </p:cNvGrpSpPr>
              <p:nvPr/>
            </p:nvGrpSpPr>
            <p:grpSpPr bwMode="auto">
              <a:xfrm>
                <a:off x="1200" y="1246"/>
                <a:ext cx="84" cy="52"/>
                <a:chOff x="440" y="1062"/>
                <a:chExt cx="84" cy="84"/>
              </a:xfrm>
            </p:grpSpPr>
            <p:sp>
              <p:nvSpPr>
                <p:cNvPr id="21604" name="Oval 129"/>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05" name="Oval 130"/>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6" name="Group 131"/>
              <p:cNvGrpSpPr>
                <a:grpSpLocks/>
              </p:cNvGrpSpPr>
              <p:nvPr/>
            </p:nvGrpSpPr>
            <p:grpSpPr bwMode="auto">
              <a:xfrm>
                <a:off x="864" y="1140"/>
                <a:ext cx="84" cy="52"/>
                <a:chOff x="440" y="1062"/>
                <a:chExt cx="84" cy="84"/>
              </a:xfrm>
            </p:grpSpPr>
            <p:sp>
              <p:nvSpPr>
                <p:cNvPr id="21602" name="Oval 132"/>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03" name="Oval 133"/>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7" name="Group 134"/>
              <p:cNvGrpSpPr>
                <a:grpSpLocks/>
              </p:cNvGrpSpPr>
              <p:nvPr/>
            </p:nvGrpSpPr>
            <p:grpSpPr bwMode="auto">
              <a:xfrm>
                <a:off x="1320" y="1142"/>
                <a:ext cx="84" cy="52"/>
                <a:chOff x="440" y="1062"/>
                <a:chExt cx="84" cy="84"/>
              </a:xfrm>
            </p:grpSpPr>
            <p:sp>
              <p:nvSpPr>
                <p:cNvPr id="21600" name="Oval 135"/>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601" name="Oval 136"/>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8" name="Group 137"/>
              <p:cNvGrpSpPr>
                <a:grpSpLocks/>
              </p:cNvGrpSpPr>
              <p:nvPr/>
            </p:nvGrpSpPr>
            <p:grpSpPr bwMode="auto">
              <a:xfrm>
                <a:off x="1406" y="1398"/>
                <a:ext cx="60" cy="84"/>
                <a:chOff x="440" y="1062"/>
                <a:chExt cx="84" cy="84"/>
              </a:xfrm>
            </p:grpSpPr>
            <p:sp>
              <p:nvSpPr>
                <p:cNvPr id="21598" name="Oval 138"/>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99" name="Oval 139"/>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89" name="Group 140"/>
              <p:cNvGrpSpPr>
                <a:grpSpLocks/>
              </p:cNvGrpSpPr>
              <p:nvPr/>
            </p:nvGrpSpPr>
            <p:grpSpPr bwMode="auto">
              <a:xfrm>
                <a:off x="1510" y="1728"/>
                <a:ext cx="60" cy="84"/>
                <a:chOff x="440" y="1062"/>
                <a:chExt cx="84" cy="84"/>
              </a:xfrm>
            </p:grpSpPr>
            <p:sp>
              <p:nvSpPr>
                <p:cNvPr id="21596" name="Oval 141"/>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97" name="Oval 142"/>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21590" name="Group 143"/>
              <p:cNvGrpSpPr>
                <a:grpSpLocks/>
              </p:cNvGrpSpPr>
              <p:nvPr/>
            </p:nvGrpSpPr>
            <p:grpSpPr bwMode="auto">
              <a:xfrm>
                <a:off x="1464" y="1576"/>
                <a:ext cx="60" cy="84"/>
                <a:chOff x="440" y="1062"/>
                <a:chExt cx="84" cy="84"/>
              </a:xfrm>
            </p:grpSpPr>
            <p:sp>
              <p:nvSpPr>
                <p:cNvPr id="21594" name="Oval 144"/>
                <p:cNvSpPr>
                  <a:spLocks noChangeArrowheads="1"/>
                </p:cNvSpPr>
                <p:nvPr/>
              </p:nvSpPr>
              <p:spPr bwMode="auto">
                <a:xfrm>
                  <a:off x="440" y="1062"/>
                  <a:ext cx="84" cy="84"/>
                </a:xfrm>
                <a:prstGeom prst="ellipse">
                  <a:avLst/>
                </a:prstGeom>
                <a:solidFill>
                  <a:schemeClr val="accent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95" name="Oval 145"/>
                <p:cNvSpPr>
                  <a:spLocks noChangeArrowheads="1"/>
                </p:cNvSpPr>
                <p:nvPr/>
              </p:nvSpPr>
              <p:spPr bwMode="auto">
                <a:xfrm>
                  <a:off x="452" y="1074"/>
                  <a:ext cx="62" cy="62"/>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21591" name="Line 146"/>
              <p:cNvSpPr>
                <a:spLocks noChangeShapeType="1"/>
              </p:cNvSpPr>
              <p:nvPr/>
            </p:nvSpPr>
            <p:spPr bwMode="auto">
              <a:xfrm flipH="1">
                <a:off x="602" y="1307"/>
                <a:ext cx="40" cy="1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2" name="Line 147"/>
              <p:cNvSpPr>
                <a:spLocks noChangeShapeType="1"/>
              </p:cNvSpPr>
              <p:nvPr/>
            </p:nvSpPr>
            <p:spPr bwMode="auto">
              <a:xfrm flipH="1">
                <a:off x="1263" y="2019"/>
                <a:ext cx="150" cy="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93" name="Line 148"/>
              <p:cNvSpPr>
                <a:spLocks noChangeShapeType="1"/>
              </p:cNvSpPr>
              <p:nvPr/>
            </p:nvSpPr>
            <p:spPr bwMode="auto">
              <a:xfrm>
                <a:off x="1549" y="1102"/>
                <a:ext cx="53"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74" name="Line 149"/>
            <p:cNvSpPr>
              <a:spLocks noChangeShapeType="1"/>
            </p:cNvSpPr>
            <p:nvPr/>
          </p:nvSpPr>
          <p:spPr bwMode="auto">
            <a:xfrm flipV="1">
              <a:off x="42" y="1578"/>
              <a:ext cx="1014" cy="966"/>
            </a:xfrm>
            <a:prstGeom prst="line">
              <a:avLst/>
            </a:prstGeom>
            <a:noFill/>
            <a:ln w="95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9958" name="Freeform 150"/>
          <p:cNvSpPr>
            <a:spLocks/>
          </p:cNvSpPr>
          <p:nvPr/>
        </p:nvSpPr>
        <p:spPr bwMode="auto">
          <a:xfrm>
            <a:off x="6724651" y="1558925"/>
            <a:ext cx="631825" cy="636588"/>
          </a:xfrm>
          <a:custGeom>
            <a:avLst/>
            <a:gdLst>
              <a:gd name="T0" fmla="*/ 864414388 w 398"/>
              <a:gd name="T1" fmla="*/ 831652216 h 401"/>
              <a:gd name="T2" fmla="*/ 786288750 w 398"/>
              <a:gd name="T3" fmla="*/ 894656965 h 401"/>
              <a:gd name="T4" fmla="*/ 756046875 w 398"/>
              <a:gd name="T5" fmla="*/ 917337596 h 401"/>
              <a:gd name="T6" fmla="*/ 730845313 w 398"/>
              <a:gd name="T7" fmla="*/ 937498861 h 401"/>
              <a:gd name="T8" fmla="*/ 700603438 w 398"/>
              <a:gd name="T9" fmla="*/ 952619811 h 401"/>
              <a:gd name="T10" fmla="*/ 632560013 w 398"/>
              <a:gd name="T11" fmla="*/ 985382661 h 401"/>
              <a:gd name="T12" fmla="*/ 551915013 w 398"/>
              <a:gd name="T13" fmla="*/ 1005543927 h 401"/>
              <a:gd name="T14" fmla="*/ 481350638 w 398"/>
              <a:gd name="T15" fmla="*/ 1010584244 h 401"/>
              <a:gd name="T16" fmla="*/ 408265313 w 398"/>
              <a:gd name="T17" fmla="*/ 997982659 h 401"/>
              <a:gd name="T18" fmla="*/ 304939700 w 398"/>
              <a:gd name="T19" fmla="*/ 977821393 h 401"/>
              <a:gd name="T20" fmla="*/ 206652813 w 398"/>
              <a:gd name="T21" fmla="*/ 947579494 h 401"/>
              <a:gd name="T22" fmla="*/ 136088438 w 398"/>
              <a:gd name="T23" fmla="*/ 917337596 h 401"/>
              <a:gd name="T24" fmla="*/ 75604688 w 398"/>
              <a:gd name="T25" fmla="*/ 874495699 h 401"/>
              <a:gd name="T26" fmla="*/ 47883763 w 398"/>
              <a:gd name="T27" fmla="*/ 841732849 h 401"/>
              <a:gd name="T28" fmla="*/ 30241875 w 398"/>
              <a:gd name="T29" fmla="*/ 808971585 h 401"/>
              <a:gd name="T30" fmla="*/ 15120938 w 398"/>
              <a:gd name="T31" fmla="*/ 743447471 h 401"/>
              <a:gd name="T32" fmla="*/ 5040313 w 398"/>
              <a:gd name="T33" fmla="*/ 662802408 h 401"/>
              <a:gd name="T34" fmla="*/ 0 w 398"/>
              <a:gd name="T35" fmla="*/ 599797659 h 401"/>
              <a:gd name="T36" fmla="*/ 22682200 w 398"/>
              <a:gd name="T37" fmla="*/ 531754180 h 401"/>
              <a:gd name="T38" fmla="*/ 90725625 w 398"/>
              <a:gd name="T39" fmla="*/ 498991329 h 401"/>
              <a:gd name="T40" fmla="*/ 864414388 w 398"/>
              <a:gd name="T41" fmla="*/ 0 h 401"/>
              <a:gd name="T42" fmla="*/ 851812813 w 398"/>
              <a:gd name="T43" fmla="*/ 73085382 h 401"/>
              <a:gd name="T44" fmla="*/ 851812813 w 398"/>
              <a:gd name="T45" fmla="*/ 178932028 h 401"/>
              <a:gd name="T46" fmla="*/ 889615950 w 398"/>
              <a:gd name="T47" fmla="*/ 272177089 h 401"/>
              <a:gd name="T48" fmla="*/ 960180325 w 398"/>
              <a:gd name="T49" fmla="*/ 372983418 h 401"/>
              <a:gd name="T50" fmla="*/ 1003022188 w 398"/>
              <a:gd name="T51" fmla="*/ 506552598 h 401"/>
              <a:gd name="T52" fmla="*/ 987901250 w 398"/>
              <a:gd name="T53" fmla="*/ 642641142 h 401"/>
              <a:gd name="T54" fmla="*/ 940019075 w 398"/>
              <a:gd name="T55" fmla="*/ 753528104 h 401"/>
              <a:gd name="T56" fmla="*/ 864414388 w 398"/>
              <a:gd name="T57" fmla="*/ 831652216 h 4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8" h="401">
                <a:moveTo>
                  <a:pt x="343" y="330"/>
                </a:moveTo>
                <a:lnTo>
                  <a:pt x="312" y="355"/>
                </a:lnTo>
                <a:lnTo>
                  <a:pt x="300" y="364"/>
                </a:lnTo>
                <a:lnTo>
                  <a:pt x="290" y="372"/>
                </a:lnTo>
                <a:lnTo>
                  <a:pt x="278" y="378"/>
                </a:lnTo>
                <a:lnTo>
                  <a:pt x="251" y="391"/>
                </a:lnTo>
                <a:lnTo>
                  <a:pt x="219" y="399"/>
                </a:lnTo>
                <a:lnTo>
                  <a:pt x="191" y="401"/>
                </a:lnTo>
                <a:lnTo>
                  <a:pt x="162" y="396"/>
                </a:lnTo>
                <a:lnTo>
                  <a:pt x="121" y="388"/>
                </a:lnTo>
                <a:lnTo>
                  <a:pt x="82" y="376"/>
                </a:lnTo>
                <a:lnTo>
                  <a:pt x="54" y="364"/>
                </a:lnTo>
                <a:lnTo>
                  <a:pt x="30" y="347"/>
                </a:lnTo>
                <a:lnTo>
                  <a:pt x="19" y="334"/>
                </a:lnTo>
                <a:lnTo>
                  <a:pt x="12" y="321"/>
                </a:lnTo>
                <a:lnTo>
                  <a:pt x="6" y="295"/>
                </a:lnTo>
                <a:lnTo>
                  <a:pt x="2" y="263"/>
                </a:lnTo>
                <a:lnTo>
                  <a:pt x="0" y="238"/>
                </a:lnTo>
                <a:lnTo>
                  <a:pt x="9" y="211"/>
                </a:lnTo>
                <a:lnTo>
                  <a:pt x="36" y="198"/>
                </a:lnTo>
                <a:lnTo>
                  <a:pt x="343" y="0"/>
                </a:lnTo>
                <a:lnTo>
                  <a:pt x="338" y="29"/>
                </a:lnTo>
                <a:lnTo>
                  <a:pt x="338" y="71"/>
                </a:lnTo>
                <a:lnTo>
                  <a:pt x="353" y="108"/>
                </a:lnTo>
                <a:lnTo>
                  <a:pt x="381" y="148"/>
                </a:lnTo>
                <a:lnTo>
                  <a:pt x="398" y="201"/>
                </a:lnTo>
                <a:lnTo>
                  <a:pt x="392" y="255"/>
                </a:lnTo>
                <a:lnTo>
                  <a:pt x="373" y="299"/>
                </a:lnTo>
                <a:lnTo>
                  <a:pt x="343" y="330"/>
                </a:lnTo>
                <a:close/>
              </a:path>
            </a:pathLst>
          </a:custGeom>
          <a:gradFill rotWithShape="1">
            <a:gsLst>
              <a:gs pos="0">
                <a:schemeClr val="accent1"/>
              </a:gs>
              <a:gs pos="100000">
                <a:schemeClr val="bg1"/>
              </a:gs>
            </a:gsLst>
            <a:lin ang="0" scaled="1"/>
          </a:gradFill>
          <a:ln w="317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9959" name="Group 151"/>
          <p:cNvGrpSpPr>
            <a:grpSpLocks/>
          </p:cNvGrpSpPr>
          <p:nvPr/>
        </p:nvGrpSpPr>
        <p:grpSpPr bwMode="auto">
          <a:xfrm>
            <a:off x="6791326" y="2563813"/>
            <a:ext cx="930275" cy="1166812"/>
            <a:chOff x="552" y="1991"/>
            <a:chExt cx="586" cy="735"/>
          </a:xfrm>
        </p:grpSpPr>
        <p:sp>
          <p:nvSpPr>
            <p:cNvPr id="21566" name="AutoShape 152"/>
            <p:cNvSpPr>
              <a:spLocks noChangeArrowheads="1"/>
            </p:cNvSpPr>
            <p:nvPr/>
          </p:nvSpPr>
          <p:spPr bwMode="auto">
            <a:xfrm>
              <a:off x="555" y="2100"/>
              <a:ext cx="580" cy="527"/>
            </a:xfrm>
            <a:custGeom>
              <a:avLst/>
              <a:gdLst>
                <a:gd name="T0" fmla="*/ 15 w 21600"/>
                <a:gd name="T1" fmla="*/ 6 h 21600"/>
                <a:gd name="T2" fmla="*/ 8 w 21600"/>
                <a:gd name="T3" fmla="*/ 13 h 21600"/>
                <a:gd name="T4" fmla="*/ 1 w 21600"/>
                <a:gd name="T5" fmla="*/ 6 h 21600"/>
                <a:gd name="T6" fmla="*/ 8 w 21600"/>
                <a:gd name="T7" fmla="*/ 0 h 21600"/>
                <a:gd name="T8" fmla="*/ 0 60000 65536"/>
                <a:gd name="T9" fmla="*/ 0 60000 65536"/>
                <a:gd name="T10" fmla="*/ 0 60000 65536"/>
                <a:gd name="T11" fmla="*/ 0 60000 65536"/>
                <a:gd name="T12" fmla="*/ 2644 w 21600"/>
                <a:gd name="T13" fmla="*/ 2623 h 21600"/>
                <a:gd name="T14" fmla="*/ 18956 w 21600"/>
                <a:gd name="T15" fmla="*/ 18977 h 21600"/>
              </a:gdLst>
              <a:ahLst/>
              <a:cxnLst>
                <a:cxn ang="T8">
                  <a:pos x="T0" y="T1"/>
                </a:cxn>
                <a:cxn ang="T9">
                  <a:pos x="T2" y="T3"/>
                </a:cxn>
                <a:cxn ang="T10">
                  <a:pos x="T4" y="T5"/>
                </a:cxn>
                <a:cxn ang="T11">
                  <a:pos x="T6" y="T7"/>
                </a:cxn>
              </a:cxnLst>
              <a:rect l="T12" t="T13" r="T14" b="T15"/>
              <a:pathLst>
                <a:path w="21600" h="21600">
                  <a:moveTo>
                    <a:pt x="0" y="0"/>
                  </a:moveTo>
                  <a:lnTo>
                    <a:pt x="1676" y="21600"/>
                  </a:lnTo>
                  <a:lnTo>
                    <a:pt x="19924" y="21600"/>
                  </a:lnTo>
                  <a:lnTo>
                    <a:pt x="21600" y="0"/>
                  </a:lnTo>
                  <a:lnTo>
                    <a:pt x="0" y="0"/>
                  </a:lnTo>
                  <a:close/>
                </a:path>
              </a:pathLst>
            </a:custGeom>
            <a:gradFill rotWithShape="1">
              <a:gsLst>
                <a:gs pos="0">
                  <a:schemeClr val="accent1"/>
                </a:gs>
                <a:gs pos="100000">
                  <a:schemeClr val="bg1">
                    <a:alpha val="75000"/>
                  </a:schemeClr>
                </a:gs>
              </a:gsLst>
              <a:lin ang="0" scaled="1"/>
            </a:gradFill>
            <a:ln w="63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7" name="Oval 153"/>
            <p:cNvSpPr>
              <a:spLocks noChangeArrowheads="1"/>
            </p:cNvSpPr>
            <p:nvPr/>
          </p:nvSpPr>
          <p:spPr bwMode="auto">
            <a:xfrm rot="42543">
              <a:off x="600" y="2522"/>
              <a:ext cx="488" cy="204"/>
            </a:xfrm>
            <a:prstGeom prst="ellipse">
              <a:avLst/>
            </a:prstGeom>
            <a:solidFill>
              <a:schemeClr val="bg1">
                <a:alpha val="50195"/>
              </a:schemeClr>
            </a:solidFill>
            <a:ln w="222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68" name="Oval 154"/>
            <p:cNvSpPr>
              <a:spLocks noChangeArrowheads="1"/>
            </p:cNvSpPr>
            <p:nvPr/>
          </p:nvSpPr>
          <p:spPr bwMode="auto">
            <a:xfrm rot="42543">
              <a:off x="610" y="2526"/>
              <a:ext cx="467" cy="183"/>
            </a:xfrm>
            <a:prstGeom prst="ellipse">
              <a:avLst/>
            </a:prstGeom>
            <a:gradFill rotWithShape="1">
              <a:gsLst>
                <a:gs pos="0">
                  <a:schemeClr val="hlink"/>
                </a:gs>
                <a:gs pos="100000">
                  <a:schemeClr val="accent1"/>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69" name="Oval 155"/>
            <p:cNvSpPr>
              <a:spLocks noChangeArrowheads="1"/>
            </p:cNvSpPr>
            <p:nvPr/>
          </p:nvSpPr>
          <p:spPr bwMode="auto">
            <a:xfrm rot="42543">
              <a:off x="552" y="1991"/>
              <a:ext cx="586" cy="228"/>
            </a:xfrm>
            <a:prstGeom prst="ellipse">
              <a:avLst/>
            </a:prstGeom>
            <a:gradFill rotWithShape="1">
              <a:gsLst>
                <a:gs pos="0">
                  <a:schemeClr val="hlink"/>
                </a:gs>
                <a:gs pos="100000">
                  <a:schemeClr val="accent1"/>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70" name="Oval 156"/>
            <p:cNvSpPr>
              <a:spLocks noChangeArrowheads="1"/>
            </p:cNvSpPr>
            <p:nvPr/>
          </p:nvSpPr>
          <p:spPr bwMode="auto">
            <a:xfrm rot="42543">
              <a:off x="569" y="2001"/>
              <a:ext cx="547" cy="208"/>
            </a:xfrm>
            <a:prstGeom prst="ellipse">
              <a:avLst/>
            </a:prstGeom>
            <a:gradFill rotWithShape="1">
              <a:gsLst>
                <a:gs pos="0">
                  <a:schemeClr val="bg1">
                    <a:alpha val="99001"/>
                  </a:schemeClr>
                </a:gs>
                <a:gs pos="100000">
                  <a:schemeClr val="accent1"/>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71" name="Oval 157"/>
            <p:cNvSpPr>
              <a:spLocks noChangeArrowheads="1"/>
            </p:cNvSpPr>
            <p:nvPr/>
          </p:nvSpPr>
          <p:spPr bwMode="auto">
            <a:xfrm rot="42543">
              <a:off x="767" y="2593"/>
              <a:ext cx="149" cy="57"/>
            </a:xfrm>
            <a:prstGeom prst="ellipse">
              <a:avLst/>
            </a:prstGeom>
            <a:gradFill rotWithShape="1">
              <a:gsLst>
                <a:gs pos="0">
                  <a:schemeClr val="bg1">
                    <a:alpha val="99001"/>
                  </a:schemeClr>
                </a:gs>
                <a:gs pos="100000">
                  <a:schemeClr val="accent1"/>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72" name="Line 158"/>
            <p:cNvSpPr>
              <a:spLocks noChangeShapeType="1"/>
            </p:cNvSpPr>
            <p:nvPr/>
          </p:nvSpPr>
          <p:spPr bwMode="auto">
            <a:xfrm>
              <a:off x="572" y="2146"/>
              <a:ext cx="39" cy="447"/>
            </a:xfrm>
            <a:prstGeom prst="line">
              <a:avLst/>
            </a:prstGeom>
            <a:noFill/>
            <a:ln w="3175" cap="rnd">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9967" name="Freeform 159"/>
          <p:cNvSpPr>
            <a:spLocks/>
          </p:cNvSpPr>
          <p:nvPr/>
        </p:nvSpPr>
        <p:spPr bwMode="auto">
          <a:xfrm>
            <a:off x="6724650" y="2046288"/>
            <a:ext cx="395288" cy="863600"/>
          </a:xfrm>
          <a:custGeom>
            <a:avLst/>
            <a:gdLst>
              <a:gd name="T0" fmla="*/ 277217538 w 249"/>
              <a:gd name="T1" fmla="*/ 468749063 h 544"/>
              <a:gd name="T2" fmla="*/ 375504550 w 249"/>
              <a:gd name="T3" fmla="*/ 483870000 h 544"/>
              <a:gd name="T4" fmla="*/ 413306148 w 249"/>
              <a:gd name="T5" fmla="*/ 521673138 h 544"/>
              <a:gd name="T6" fmla="*/ 438507742 w 249"/>
              <a:gd name="T7" fmla="*/ 567035950 h 544"/>
              <a:gd name="T8" fmla="*/ 476310927 w 249"/>
              <a:gd name="T9" fmla="*/ 728325950 h 544"/>
              <a:gd name="T10" fmla="*/ 498991569 w 249"/>
              <a:gd name="T11" fmla="*/ 907256250 h 544"/>
              <a:gd name="T12" fmla="*/ 514112525 w 249"/>
              <a:gd name="T13" fmla="*/ 1204634688 h 544"/>
              <a:gd name="T14" fmla="*/ 521673797 w 249"/>
              <a:gd name="T15" fmla="*/ 1360884375 h 544"/>
              <a:gd name="T16" fmla="*/ 624999541 w 249"/>
              <a:gd name="T17" fmla="*/ 1370965000 h 544"/>
              <a:gd name="T18" fmla="*/ 627520494 w 249"/>
              <a:gd name="T19" fmla="*/ 1302921575 h 544"/>
              <a:gd name="T20" fmla="*/ 627520494 w 249"/>
              <a:gd name="T21" fmla="*/ 1098788125 h 544"/>
              <a:gd name="T22" fmla="*/ 619959222 w 249"/>
              <a:gd name="T23" fmla="*/ 849293450 h 544"/>
              <a:gd name="T24" fmla="*/ 589717308 w 249"/>
              <a:gd name="T25" fmla="*/ 652721263 h 544"/>
              <a:gd name="T26" fmla="*/ 551915711 w 249"/>
              <a:gd name="T27" fmla="*/ 498990938 h 544"/>
              <a:gd name="T28" fmla="*/ 473789974 w 249"/>
              <a:gd name="T29" fmla="*/ 393144375 h 544"/>
              <a:gd name="T30" fmla="*/ 393144872 w 249"/>
              <a:gd name="T31" fmla="*/ 335181575 h 544"/>
              <a:gd name="T32" fmla="*/ 330141680 w 249"/>
              <a:gd name="T33" fmla="*/ 309980013 h 544"/>
              <a:gd name="T34" fmla="*/ 262096582 w 249"/>
              <a:gd name="T35" fmla="*/ 274697825 h 544"/>
              <a:gd name="T36" fmla="*/ 216733712 w 249"/>
              <a:gd name="T37" fmla="*/ 234375325 h 544"/>
              <a:gd name="T38" fmla="*/ 189012752 w 249"/>
              <a:gd name="T39" fmla="*/ 199093138 h 544"/>
              <a:gd name="T40" fmla="*/ 110887015 w 249"/>
              <a:gd name="T41" fmla="*/ 146169063 h 544"/>
              <a:gd name="T42" fmla="*/ 65524145 w 249"/>
              <a:gd name="T43" fmla="*/ 98286888 h 544"/>
              <a:gd name="T44" fmla="*/ 22682229 w 249"/>
              <a:gd name="T45" fmla="*/ 7561263 h 544"/>
              <a:gd name="T46" fmla="*/ 0 w 249"/>
              <a:gd name="T47" fmla="*/ 0 h 544"/>
              <a:gd name="T48" fmla="*/ 7561272 w 249"/>
              <a:gd name="T49" fmla="*/ 100806250 h 544"/>
              <a:gd name="T50" fmla="*/ 15120957 w 249"/>
              <a:gd name="T51" fmla="*/ 161290000 h 544"/>
              <a:gd name="T52" fmla="*/ 22682229 w 249"/>
              <a:gd name="T53" fmla="*/ 234375325 h 544"/>
              <a:gd name="T54" fmla="*/ 57964461 w 249"/>
              <a:gd name="T55" fmla="*/ 317539688 h 544"/>
              <a:gd name="T56" fmla="*/ 95766059 w 249"/>
              <a:gd name="T57" fmla="*/ 378023438 h 544"/>
              <a:gd name="T58" fmla="*/ 128528925 w 249"/>
              <a:gd name="T59" fmla="*/ 415826575 h 544"/>
              <a:gd name="T60" fmla="*/ 158770838 w 249"/>
              <a:gd name="T61" fmla="*/ 433466875 h 544"/>
              <a:gd name="T62" fmla="*/ 189012752 w 249"/>
              <a:gd name="T63" fmla="*/ 456149075 h 544"/>
              <a:gd name="T64" fmla="*/ 277217538 w 249"/>
              <a:gd name="T65" fmla="*/ 468749063 h 5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49" h="544">
                <a:moveTo>
                  <a:pt x="110" y="186"/>
                </a:moveTo>
                <a:lnTo>
                  <a:pt x="149" y="192"/>
                </a:lnTo>
                <a:lnTo>
                  <a:pt x="164" y="207"/>
                </a:lnTo>
                <a:lnTo>
                  <a:pt x="174" y="225"/>
                </a:lnTo>
                <a:lnTo>
                  <a:pt x="189" y="289"/>
                </a:lnTo>
                <a:lnTo>
                  <a:pt x="198" y="360"/>
                </a:lnTo>
                <a:lnTo>
                  <a:pt x="204" y="478"/>
                </a:lnTo>
                <a:lnTo>
                  <a:pt x="207" y="540"/>
                </a:lnTo>
                <a:lnTo>
                  <a:pt x="248" y="544"/>
                </a:lnTo>
                <a:lnTo>
                  <a:pt x="249" y="517"/>
                </a:lnTo>
                <a:lnTo>
                  <a:pt x="249" y="436"/>
                </a:lnTo>
                <a:lnTo>
                  <a:pt x="246" y="337"/>
                </a:lnTo>
                <a:lnTo>
                  <a:pt x="234" y="259"/>
                </a:lnTo>
                <a:lnTo>
                  <a:pt x="219" y="198"/>
                </a:lnTo>
                <a:lnTo>
                  <a:pt x="188" y="156"/>
                </a:lnTo>
                <a:lnTo>
                  <a:pt x="156" y="133"/>
                </a:lnTo>
                <a:lnTo>
                  <a:pt x="131" y="123"/>
                </a:lnTo>
                <a:lnTo>
                  <a:pt x="104" y="109"/>
                </a:lnTo>
                <a:lnTo>
                  <a:pt x="86" y="93"/>
                </a:lnTo>
                <a:lnTo>
                  <a:pt x="75" y="79"/>
                </a:lnTo>
                <a:lnTo>
                  <a:pt x="44" y="58"/>
                </a:lnTo>
                <a:lnTo>
                  <a:pt x="26" y="39"/>
                </a:lnTo>
                <a:lnTo>
                  <a:pt x="9" y="3"/>
                </a:lnTo>
                <a:lnTo>
                  <a:pt x="0" y="0"/>
                </a:lnTo>
                <a:lnTo>
                  <a:pt x="3" y="40"/>
                </a:lnTo>
                <a:lnTo>
                  <a:pt x="6" y="64"/>
                </a:lnTo>
                <a:lnTo>
                  <a:pt x="9" y="93"/>
                </a:lnTo>
                <a:lnTo>
                  <a:pt x="23" y="126"/>
                </a:lnTo>
                <a:lnTo>
                  <a:pt x="38" y="150"/>
                </a:lnTo>
                <a:lnTo>
                  <a:pt x="51" y="165"/>
                </a:lnTo>
                <a:lnTo>
                  <a:pt x="63" y="172"/>
                </a:lnTo>
                <a:lnTo>
                  <a:pt x="75" y="181"/>
                </a:lnTo>
                <a:lnTo>
                  <a:pt x="110" y="186"/>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9968" name="Group 160"/>
          <p:cNvGrpSpPr>
            <a:grpSpLocks/>
          </p:cNvGrpSpPr>
          <p:nvPr/>
        </p:nvGrpSpPr>
        <p:grpSpPr bwMode="auto">
          <a:xfrm>
            <a:off x="5041900" y="3106739"/>
            <a:ext cx="1701800" cy="1227137"/>
            <a:chOff x="1288" y="1941"/>
            <a:chExt cx="921" cy="664"/>
          </a:xfrm>
        </p:grpSpPr>
        <p:sp>
          <p:nvSpPr>
            <p:cNvPr id="21558" name="Oval 161"/>
            <p:cNvSpPr>
              <a:spLocks noChangeArrowheads="1"/>
            </p:cNvSpPr>
            <p:nvPr/>
          </p:nvSpPr>
          <p:spPr bwMode="auto">
            <a:xfrm rot="10800000">
              <a:off x="1299" y="2437"/>
              <a:ext cx="901" cy="168"/>
            </a:xfrm>
            <a:prstGeom prst="ellipse">
              <a:avLst/>
            </a:prstGeom>
            <a:noFill/>
            <a:ln w="47625">
              <a:solidFill>
                <a:srgbClr val="000080"/>
              </a:solidFill>
              <a:round/>
              <a:headEnd/>
              <a:tailEnd/>
            </a:ln>
            <a:effectLst/>
            <a:extLst>
              <a:ext uri="{909E8E84-426E-40DD-AFC4-6F175D3DCCD1}">
                <a14:hiddenFill xmlns:a14="http://schemas.microsoft.com/office/drawing/2010/main">
                  <a:solidFill>
                    <a:schemeClr val="hlink">
                      <a:alpha val="9686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nvGrpSpPr>
            <p:cNvPr id="21559" name="Group 162"/>
            <p:cNvGrpSpPr>
              <a:grpSpLocks/>
            </p:cNvGrpSpPr>
            <p:nvPr/>
          </p:nvGrpSpPr>
          <p:grpSpPr bwMode="auto">
            <a:xfrm>
              <a:off x="1288" y="1941"/>
              <a:ext cx="921" cy="659"/>
              <a:chOff x="1288" y="1941"/>
              <a:chExt cx="921" cy="659"/>
            </a:xfrm>
          </p:grpSpPr>
          <p:grpSp>
            <p:nvGrpSpPr>
              <p:cNvPr id="21562" name="Group 163"/>
              <p:cNvGrpSpPr>
                <a:grpSpLocks/>
              </p:cNvGrpSpPr>
              <p:nvPr/>
            </p:nvGrpSpPr>
            <p:grpSpPr bwMode="auto">
              <a:xfrm>
                <a:off x="1288" y="2041"/>
                <a:ext cx="921" cy="559"/>
                <a:chOff x="-384" y="936"/>
                <a:chExt cx="2050" cy="2400"/>
              </a:xfrm>
            </p:grpSpPr>
            <p:sp>
              <p:nvSpPr>
                <p:cNvPr id="21564" name="Oval 164"/>
                <p:cNvSpPr>
                  <a:spLocks noChangeArrowheads="1"/>
                </p:cNvSpPr>
                <p:nvPr/>
              </p:nvSpPr>
              <p:spPr bwMode="auto">
                <a:xfrm>
                  <a:off x="-368" y="2568"/>
                  <a:ext cx="2016" cy="768"/>
                </a:xfrm>
                <a:prstGeom prst="ellipse">
                  <a:avLst/>
                </a:prstGeom>
                <a:pattFill prst="openDmnd">
                  <a:fgClr>
                    <a:srgbClr val="CCFF66"/>
                  </a:fgClr>
                  <a:bgClr>
                    <a:schemeClr val="accent1"/>
                  </a:bgClr>
                </a:patt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65" name="AutoShape 165"/>
                <p:cNvSpPr>
                  <a:spLocks noChangeArrowheads="1"/>
                </p:cNvSpPr>
                <p:nvPr/>
              </p:nvSpPr>
              <p:spPr bwMode="auto">
                <a:xfrm>
                  <a:off x="-384" y="936"/>
                  <a:ext cx="2050" cy="2016"/>
                </a:xfrm>
                <a:custGeom>
                  <a:avLst/>
                  <a:gdLst>
                    <a:gd name="T0" fmla="*/ 194 w 21600"/>
                    <a:gd name="T1" fmla="*/ 94 h 21600"/>
                    <a:gd name="T2" fmla="*/ 97 w 21600"/>
                    <a:gd name="T3" fmla="*/ 188 h 21600"/>
                    <a:gd name="T4" fmla="*/ 1 w 21600"/>
                    <a:gd name="T5" fmla="*/ 94 h 21600"/>
                    <a:gd name="T6" fmla="*/ 97 w 21600"/>
                    <a:gd name="T7" fmla="*/ 0 h 21600"/>
                    <a:gd name="T8" fmla="*/ 0 60000 65536"/>
                    <a:gd name="T9" fmla="*/ 0 60000 65536"/>
                    <a:gd name="T10" fmla="*/ 0 60000 65536"/>
                    <a:gd name="T11" fmla="*/ 0 60000 65536"/>
                    <a:gd name="T12" fmla="*/ 1918 w 21600"/>
                    <a:gd name="T13" fmla="*/ 1918 h 21600"/>
                    <a:gd name="T14" fmla="*/ 19682 w 21600"/>
                    <a:gd name="T15" fmla="*/ 19682 h 21600"/>
                  </a:gdLst>
                  <a:ahLst/>
                  <a:cxnLst>
                    <a:cxn ang="T8">
                      <a:pos x="T0" y="T1"/>
                    </a:cxn>
                    <a:cxn ang="T9">
                      <a:pos x="T2" y="T3"/>
                    </a:cxn>
                    <a:cxn ang="T10">
                      <a:pos x="T4" y="T5"/>
                    </a:cxn>
                    <a:cxn ang="T11">
                      <a:pos x="T6" y="T7"/>
                    </a:cxn>
                  </a:cxnLst>
                  <a:rect l="T12" t="T13" r="T14" b="T15"/>
                  <a:pathLst>
                    <a:path w="21600" h="21600">
                      <a:moveTo>
                        <a:pt x="0" y="0"/>
                      </a:moveTo>
                      <a:lnTo>
                        <a:pt x="233" y="21600"/>
                      </a:lnTo>
                      <a:lnTo>
                        <a:pt x="21367" y="21600"/>
                      </a:lnTo>
                      <a:lnTo>
                        <a:pt x="21600" y="0"/>
                      </a:lnTo>
                      <a:lnTo>
                        <a:pt x="0" y="0"/>
                      </a:lnTo>
                      <a:close/>
                    </a:path>
                  </a:pathLst>
                </a:custGeom>
                <a:pattFill prst="openDmnd">
                  <a:fgClr>
                    <a:srgbClr val="CCFF66"/>
                  </a:fgClr>
                  <a:bgClr>
                    <a:schemeClr val="accent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563" name="Oval 166"/>
              <p:cNvSpPr>
                <a:spLocks noChangeArrowheads="1"/>
              </p:cNvSpPr>
              <p:nvPr/>
            </p:nvSpPr>
            <p:spPr bwMode="auto">
              <a:xfrm>
                <a:off x="1288" y="1941"/>
                <a:ext cx="921" cy="181"/>
              </a:xfrm>
              <a:prstGeom prst="ellipse">
                <a:avLst/>
              </a:prstGeom>
              <a:pattFill prst="openDmnd">
                <a:fgClr>
                  <a:srgbClr val="CCFF66">
                    <a:alpha val="96861"/>
                  </a:srgbClr>
                </a:fgClr>
                <a:bgClr>
                  <a:schemeClr val="accent1"/>
                </a:bgClr>
              </a:patt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119975" name="Oval 167"/>
            <p:cNvSpPr>
              <a:spLocks noChangeArrowheads="1"/>
            </p:cNvSpPr>
            <p:nvPr/>
          </p:nvSpPr>
          <p:spPr bwMode="auto">
            <a:xfrm rot="10800000">
              <a:off x="1295" y="1964"/>
              <a:ext cx="887" cy="161"/>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1561" name="Oval 168"/>
            <p:cNvSpPr>
              <a:spLocks noChangeArrowheads="1"/>
            </p:cNvSpPr>
            <p:nvPr/>
          </p:nvSpPr>
          <p:spPr bwMode="auto">
            <a:xfrm rot="10800000">
              <a:off x="1288" y="1948"/>
              <a:ext cx="921" cy="182"/>
            </a:xfrm>
            <a:prstGeom prst="ellipse">
              <a:avLst/>
            </a:prstGeom>
            <a:noFill/>
            <a:ln w="57150" cmpd="thickThin">
              <a:solidFill>
                <a:srgbClr val="000080"/>
              </a:solidFill>
              <a:round/>
              <a:headEnd/>
              <a:tailEnd/>
            </a:ln>
            <a:effectLst/>
            <a:extLst>
              <a:ext uri="{909E8E84-426E-40DD-AFC4-6F175D3DCCD1}">
                <a14:hiddenFill xmlns:a14="http://schemas.microsoft.com/office/drawing/2010/main">
                  <a:solidFill>
                    <a:schemeClr val="hlink">
                      <a:alpha val="9686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119977" name="Group 169"/>
          <p:cNvGrpSpPr>
            <a:grpSpLocks/>
          </p:cNvGrpSpPr>
          <p:nvPr/>
        </p:nvGrpSpPr>
        <p:grpSpPr bwMode="auto">
          <a:xfrm>
            <a:off x="5461000" y="1009650"/>
            <a:ext cx="1612900" cy="1536700"/>
            <a:chOff x="3064" y="1820"/>
            <a:chExt cx="2304" cy="2304"/>
          </a:xfrm>
        </p:grpSpPr>
        <p:sp>
          <p:nvSpPr>
            <p:cNvPr id="119978" name="AutoShape 170"/>
            <p:cNvSpPr>
              <a:spLocks noChangeArrowheads="1"/>
            </p:cNvSpPr>
            <p:nvPr/>
          </p:nvSpPr>
          <p:spPr bwMode="auto">
            <a:xfrm rot="16200000" flipH="1">
              <a:off x="3940" y="2696"/>
              <a:ext cx="2304" cy="551"/>
            </a:xfrm>
            <a:prstGeom prst="parallelogram">
              <a:avLst>
                <a:gd name="adj" fmla="val 104902"/>
              </a:avLst>
            </a:prstGeom>
            <a:gradFill rotWithShape="1">
              <a:gsLst>
                <a:gs pos="0">
                  <a:schemeClr val="accent1"/>
                </a:gs>
                <a:gs pos="100000">
                  <a:schemeClr val="accent1">
                    <a:gamma/>
                    <a:shade val="6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19979" name="AutoShape 171"/>
            <p:cNvSpPr>
              <a:spLocks noChangeArrowheads="1"/>
            </p:cNvSpPr>
            <p:nvPr/>
          </p:nvSpPr>
          <p:spPr bwMode="auto">
            <a:xfrm>
              <a:off x="3064" y="1832"/>
              <a:ext cx="2304" cy="576"/>
            </a:xfrm>
            <a:prstGeom prst="parallelogram">
              <a:avLst>
                <a:gd name="adj" fmla="val 97926"/>
              </a:avLst>
            </a:prstGeom>
            <a:gradFill rotWithShape="1">
              <a:gsLst>
                <a:gs pos="0">
                  <a:schemeClr val="accent1"/>
                </a:gs>
                <a:gs pos="100000">
                  <a:schemeClr val="accent1">
                    <a:gamma/>
                    <a:shade val="6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1557" name="Rectangle 172"/>
            <p:cNvSpPr>
              <a:spLocks noChangeArrowheads="1"/>
            </p:cNvSpPr>
            <p:nvPr/>
          </p:nvSpPr>
          <p:spPr bwMode="auto">
            <a:xfrm>
              <a:off x="3070" y="2419"/>
              <a:ext cx="1739" cy="1701"/>
            </a:xfrm>
            <a:prstGeom prst="rect">
              <a:avLst/>
            </a:prstGeom>
            <a:solidFill>
              <a:schemeClr val="folHlink"/>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119981" name="Group 173"/>
          <p:cNvGrpSpPr>
            <a:grpSpLocks/>
          </p:cNvGrpSpPr>
          <p:nvPr/>
        </p:nvGrpSpPr>
        <p:grpSpPr bwMode="auto">
          <a:xfrm>
            <a:off x="3165476" y="2387600"/>
            <a:ext cx="1355725" cy="2044700"/>
            <a:chOff x="1872" y="480"/>
            <a:chExt cx="2016" cy="2880"/>
          </a:xfrm>
        </p:grpSpPr>
        <p:sp>
          <p:nvSpPr>
            <p:cNvPr id="119982" name="Oval 174"/>
            <p:cNvSpPr>
              <a:spLocks noChangeArrowheads="1"/>
            </p:cNvSpPr>
            <p:nvPr/>
          </p:nvSpPr>
          <p:spPr bwMode="auto">
            <a:xfrm>
              <a:off x="1872" y="480"/>
              <a:ext cx="2016" cy="767"/>
            </a:xfrm>
            <a:prstGeom prst="ellipse">
              <a:avLst/>
            </a:prstGeom>
            <a:gradFill rotWithShape="1">
              <a:gsLst>
                <a:gs pos="0">
                  <a:schemeClr val="accent1">
                    <a:alpha val="97000"/>
                  </a:schemeClr>
                </a:gs>
                <a:gs pos="100000">
                  <a:schemeClr val="accent1">
                    <a:gamma/>
                    <a:shade val="46275"/>
                    <a:invGamma/>
                  </a:schemeClr>
                </a:gs>
              </a:gsLst>
              <a:lin ang="5400000" scaled="1"/>
            </a:gradFill>
            <a:ln w="222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1551" name="Line 175"/>
            <p:cNvSpPr>
              <a:spLocks noChangeShapeType="1"/>
            </p:cNvSpPr>
            <p:nvPr/>
          </p:nvSpPr>
          <p:spPr bwMode="auto">
            <a:xfrm>
              <a:off x="1872" y="864"/>
              <a:ext cx="0" cy="2112"/>
            </a:xfrm>
            <a:prstGeom prst="line">
              <a:avLst/>
            </a:prstGeom>
            <a:noFill/>
            <a:ln w="222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2" name="Line 176"/>
            <p:cNvSpPr>
              <a:spLocks noChangeShapeType="1"/>
            </p:cNvSpPr>
            <p:nvPr/>
          </p:nvSpPr>
          <p:spPr bwMode="auto">
            <a:xfrm>
              <a:off x="3888" y="864"/>
              <a:ext cx="0" cy="2112"/>
            </a:xfrm>
            <a:prstGeom prst="line">
              <a:avLst/>
            </a:prstGeom>
            <a:noFill/>
            <a:ln w="222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985" name="Oval 177"/>
            <p:cNvSpPr>
              <a:spLocks noChangeArrowheads="1"/>
            </p:cNvSpPr>
            <p:nvPr/>
          </p:nvSpPr>
          <p:spPr bwMode="auto">
            <a:xfrm>
              <a:off x="1872" y="2593"/>
              <a:ext cx="2016" cy="767"/>
            </a:xfrm>
            <a:prstGeom prst="ellipse">
              <a:avLst/>
            </a:prstGeom>
            <a:gradFill rotWithShape="1">
              <a:gsLst>
                <a:gs pos="0">
                  <a:schemeClr val="accent1">
                    <a:alpha val="97000"/>
                  </a:schemeClr>
                </a:gs>
                <a:gs pos="100000">
                  <a:schemeClr val="accent1">
                    <a:gamma/>
                    <a:shade val="46275"/>
                    <a:invGamma/>
                  </a:schemeClr>
                </a:gs>
              </a:gsLst>
              <a:lin ang="5400000" scaled="1"/>
            </a:gradFill>
            <a:ln w="222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pic>
          <p:nvPicPr>
            <p:cNvPr id="21554" name="Picture 178" descr="khoi t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 y="897"/>
              <a:ext cx="2004" cy="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9987" name="Group 179"/>
          <p:cNvGrpSpPr>
            <a:grpSpLocks/>
          </p:cNvGrpSpPr>
          <p:nvPr/>
        </p:nvGrpSpPr>
        <p:grpSpPr bwMode="auto">
          <a:xfrm rot="4621480">
            <a:off x="6503988" y="2116138"/>
            <a:ext cx="133350" cy="1416050"/>
            <a:chOff x="742" y="1629"/>
            <a:chExt cx="84" cy="892"/>
          </a:xfrm>
        </p:grpSpPr>
        <p:sp>
          <p:nvSpPr>
            <p:cNvPr id="21548" name="Oval 180"/>
            <p:cNvSpPr>
              <a:spLocks noChangeArrowheads="1"/>
            </p:cNvSpPr>
            <p:nvPr/>
          </p:nvSpPr>
          <p:spPr bwMode="auto">
            <a:xfrm>
              <a:off x="742" y="2437"/>
              <a:ext cx="84" cy="84"/>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49" name="AutoShape 181"/>
            <p:cNvSpPr>
              <a:spLocks noChangeArrowheads="1"/>
            </p:cNvSpPr>
            <p:nvPr/>
          </p:nvSpPr>
          <p:spPr bwMode="auto">
            <a:xfrm>
              <a:off x="774" y="1629"/>
              <a:ext cx="23" cy="808"/>
            </a:xfrm>
            <a:prstGeom prst="roundRect">
              <a:avLst>
                <a:gd name="adj" fmla="val 16667"/>
              </a:avLst>
            </a:prstGeom>
            <a:solidFill>
              <a:schemeClr val="accent1"/>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119990" name="Group 182"/>
          <p:cNvGrpSpPr>
            <a:grpSpLocks/>
          </p:cNvGrpSpPr>
          <p:nvPr/>
        </p:nvGrpSpPr>
        <p:grpSpPr bwMode="auto">
          <a:xfrm rot="3776902">
            <a:off x="6235700" y="2212975"/>
            <a:ext cx="133350" cy="1416050"/>
            <a:chOff x="742" y="1629"/>
            <a:chExt cx="84" cy="892"/>
          </a:xfrm>
        </p:grpSpPr>
        <p:sp>
          <p:nvSpPr>
            <p:cNvPr id="21546" name="Oval 183"/>
            <p:cNvSpPr>
              <a:spLocks noChangeArrowheads="1"/>
            </p:cNvSpPr>
            <p:nvPr/>
          </p:nvSpPr>
          <p:spPr bwMode="auto">
            <a:xfrm>
              <a:off x="742" y="2437"/>
              <a:ext cx="84" cy="84"/>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47" name="AutoShape 184"/>
            <p:cNvSpPr>
              <a:spLocks noChangeArrowheads="1"/>
            </p:cNvSpPr>
            <p:nvPr/>
          </p:nvSpPr>
          <p:spPr bwMode="auto">
            <a:xfrm>
              <a:off x="774" y="1629"/>
              <a:ext cx="23" cy="808"/>
            </a:xfrm>
            <a:prstGeom prst="roundRect">
              <a:avLst>
                <a:gd name="adj" fmla="val 16667"/>
              </a:avLst>
            </a:prstGeom>
            <a:solidFill>
              <a:schemeClr val="accent1"/>
            </a:solidFill>
            <a:ln w="31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nvGrpSpPr>
          <p:cNvPr id="119993" name="Group 185"/>
          <p:cNvGrpSpPr>
            <a:grpSpLocks/>
          </p:cNvGrpSpPr>
          <p:nvPr/>
        </p:nvGrpSpPr>
        <p:grpSpPr bwMode="auto">
          <a:xfrm>
            <a:off x="5008564" y="2849563"/>
            <a:ext cx="1855787" cy="1898650"/>
            <a:chOff x="1979" y="1715"/>
            <a:chExt cx="1849" cy="1892"/>
          </a:xfrm>
        </p:grpSpPr>
        <p:grpSp>
          <p:nvGrpSpPr>
            <p:cNvPr id="21535" name="Group 186"/>
            <p:cNvGrpSpPr>
              <a:grpSpLocks/>
            </p:cNvGrpSpPr>
            <p:nvPr/>
          </p:nvGrpSpPr>
          <p:grpSpPr bwMode="auto">
            <a:xfrm>
              <a:off x="1979" y="1715"/>
              <a:ext cx="1849" cy="1889"/>
              <a:chOff x="1955" y="1731"/>
              <a:chExt cx="1849" cy="1889"/>
            </a:xfrm>
          </p:grpSpPr>
          <p:sp>
            <p:nvSpPr>
              <p:cNvPr id="119995" name="AutoShape 187"/>
              <p:cNvSpPr>
                <a:spLocks noChangeArrowheads="1"/>
              </p:cNvSpPr>
              <p:nvPr/>
            </p:nvSpPr>
            <p:spPr bwMode="auto">
              <a:xfrm rot="16200000">
                <a:off x="2801" y="3093"/>
                <a:ext cx="161" cy="857"/>
              </a:xfrm>
              <a:prstGeom prst="moon">
                <a:avLst>
                  <a:gd name="adj" fmla="val 49995"/>
                </a:avLst>
              </a:prstGeom>
              <a:gradFill rotWithShape="1">
                <a:gsLst>
                  <a:gs pos="0">
                    <a:schemeClr val="accent1">
                      <a:gamma/>
                      <a:shade val="46275"/>
                      <a:invGamma/>
                    </a:schemeClr>
                  </a:gs>
                  <a:gs pos="100000">
                    <a:schemeClr val="accent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21542" name="Group 188"/>
              <p:cNvGrpSpPr>
                <a:grpSpLocks/>
              </p:cNvGrpSpPr>
              <p:nvPr/>
            </p:nvGrpSpPr>
            <p:grpSpPr bwMode="auto">
              <a:xfrm>
                <a:off x="1955" y="1731"/>
                <a:ext cx="1849" cy="1889"/>
                <a:chOff x="1955" y="1731"/>
                <a:chExt cx="1849" cy="1889"/>
              </a:xfrm>
            </p:grpSpPr>
            <p:sp>
              <p:nvSpPr>
                <p:cNvPr id="21543" name="Oval 189"/>
                <p:cNvSpPr>
                  <a:spLocks noChangeAspect="1" noChangeArrowheads="1"/>
                </p:cNvSpPr>
                <p:nvPr/>
              </p:nvSpPr>
              <p:spPr bwMode="auto">
                <a:xfrm>
                  <a:off x="1965" y="1741"/>
                  <a:ext cx="1831" cy="1871"/>
                </a:xfrm>
                <a:prstGeom prst="ellipse">
                  <a:avLst/>
                </a:prstGeom>
                <a:gradFill rotWithShape="1">
                  <a:gsLst>
                    <a:gs pos="0">
                      <a:srgbClr val="184776">
                        <a:alpha val="73000"/>
                      </a:srgbClr>
                    </a:gs>
                    <a:gs pos="100000">
                      <a:srgbClr val="3399FF">
                        <a:alpha val="73000"/>
                      </a:srgbClr>
                    </a:gs>
                  </a:gsLst>
                  <a:lin ang="0" scaled="1"/>
                </a:gradFill>
                <a:ln>
                  <a:noFill/>
                </a:ln>
                <a:effectLst/>
                <a:extLst>
                  <a:ext uri="{91240B29-F687-4F45-9708-019B960494DF}">
                    <a14:hiddenLine xmlns:a14="http://schemas.microsoft.com/office/drawing/2010/main" w="25400">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44" name="Oval 190"/>
                <p:cNvSpPr>
                  <a:spLocks noChangeAspect="1" noChangeArrowheads="1"/>
                </p:cNvSpPr>
                <p:nvPr/>
              </p:nvSpPr>
              <p:spPr bwMode="auto">
                <a:xfrm>
                  <a:off x="1955" y="1731"/>
                  <a:ext cx="1849" cy="1889"/>
                </a:xfrm>
                <a:prstGeom prst="ellipse">
                  <a:avLst/>
                </a:prstGeom>
                <a:noFill/>
                <a:ln w="28575">
                  <a:solidFill>
                    <a:srgbClr val="CC9900"/>
                  </a:solidFill>
                  <a:round/>
                  <a:headEnd/>
                  <a:tailEnd/>
                </a:ln>
                <a:effectLst/>
                <a:extLst>
                  <a:ext uri="{909E8E84-426E-40DD-AFC4-6F175D3DCCD1}">
                    <a14:hiddenFill xmlns:a14="http://schemas.microsoft.com/office/drawing/2010/main">
                      <a:solidFill>
                        <a:srgbClr val="3399FF">
                          <a:alpha val="7294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45" name="AutoShape 191"/>
                <p:cNvSpPr>
                  <a:spLocks noChangeArrowheads="1"/>
                </p:cNvSpPr>
                <p:nvPr/>
              </p:nvSpPr>
              <p:spPr bwMode="auto">
                <a:xfrm rot="-5400000">
                  <a:off x="2696" y="1864"/>
                  <a:ext cx="355" cy="1812"/>
                </a:xfrm>
                <a:prstGeom prst="moon">
                  <a:avLst>
                    <a:gd name="adj" fmla="val 1704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grpSp>
          <p:nvGrpSpPr>
            <p:cNvPr id="21536" name="Group 192"/>
            <p:cNvGrpSpPr>
              <a:grpSpLocks/>
            </p:cNvGrpSpPr>
            <p:nvPr/>
          </p:nvGrpSpPr>
          <p:grpSpPr bwMode="auto">
            <a:xfrm>
              <a:off x="2213" y="1738"/>
              <a:ext cx="1405" cy="1869"/>
              <a:chOff x="2213" y="1738"/>
              <a:chExt cx="1405" cy="1869"/>
            </a:xfrm>
          </p:grpSpPr>
          <p:sp>
            <p:nvSpPr>
              <p:cNvPr id="21537" name="AutoShape 193"/>
              <p:cNvSpPr>
                <a:spLocks noChangeArrowheads="1"/>
              </p:cNvSpPr>
              <p:nvPr/>
            </p:nvSpPr>
            <p:spPr bwMode="auto">
              <a:xfrm>
                <a:off x="2213" y="1741"/>
                <a:ext cx="684" cy="1866"/>
              </a:xfrm>
              <a:prstGeom prst="moon">
                <a:avLst>
                  <a:gd name="adj" fmla="val 559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38" name="AutoShape 194"/>
              <p:cNvSpPr>
                <a:spLocks noChangeArrowheads="1"/>
              </p:cNvSpPr>
              <p:nvPr/>
            </p:nvSpPr>
            <p:spPr bwMode="auto">
              <a:xfrm flipH="1">
                <a:off x="2906" y="1741"/>
                <a:ext cx="712" cy="1866"/>
              </a:xfrm>
              <a:prstGeom prst="moon">
                <a:avLst>
                  <a:gd name="adj" fmla="val 6009"/>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39" name="AutoShape 195"/>
              <p:cNvSpPr>
                <a:spLocks noChangeArrowheads="1"/>
              </p:cNvSpPr>
              <p:nvPr/>
            </p:nvSpPr>
            <p:spPr bwMode="auto">
              <a:xfrm>
                <a:off x="2573" y="1741"/>
                <a:ext cx="355" cy="1866"/>
              </a:xfrm>
              <a:prstGeom prst="moon">
                <a:avLst>
                  <a:gd name="adj" fmla="val 1704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1540" name="AutoShape 196"/>
              <p:cNvSpPr>
                <a:spLocks noChangeArrowheads="1"/>
              </p:cNvSpPr>
              <p:nvPr/>
            </p:nvSpPr>
            <p:spPr bwMode="auto">
              <a:xfrm flipH="1">
                <a:off x="2922" y="1738"/>
                <a:ext cx="252" cy="1866"/>
              </a:xfrm>
              <a:prstGeom prst="moon">
                <a:avLst>
                  <a:gd name="adj" fmla="val 22917"/>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grpSp>
    </p:spTree>
    <p:extLst>
      <p:ext uri="{BB962C8B-B14F-4D97-AF65-F5344CB8AC3E}">
        <p14:creationId xmlns:p14="http://schemas.microsoft.com/office/powerpoint/2010/main" val="1464052583"/>
      </p:ext>
    </p:extLst>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1987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828"/>
                                        </p:tgtEl>
                                        <p:attrNameLst>
                                          <p:attrName>style.visibility</p:attrName>
                                        </p:attrNameLst>
                                      </p:cBhvr>
                                      <p:to>
                                        <p:strVal val="visible"/>
                                      </p:to>
                                    </p:set>
                                    <p:anim calcmode="lin" valueType="num">
                                      <p:cBhvr additive="base">
                                        <p:cTn id="7" dur="500" fill="hold"/>
                                        <p:tgtEl>
                                          <p:spTgt spid="119828"/>
                                        </p:tgtEl>
                                        <p:attrNameLst>
                                          <p:attrName>ppt_x</p:attrName>
                                        </p:attrNameLst>
                                      </p:cBhvr>
                                      <p:tavLst>
                                        <p:tav tm="0">
                                          <p:val>
                                            <p:strVal val="#ppt_x"/>
                                          </p:val>
                                        </p:tav>
                                        <p:tav tm="100000">
                                          <p:val>
                                            <p:strVal val="#ppt_x"/>
                                          </p:val>
                                        </p:tav>
                                      </p:tavLst>
                                    </p:anim>
                                    <p:anim calcmode="lin" valueType="num">
                                      <p:cBhvr additive="base">
                                        <p:cTn id="8" dur="500" fill="hold"/>
                                        <p:tgtEl>
                                          <p:spTgt spid="11982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8" presetClass="emph" presetSubtype="0" repeatCount="2000" accel="50000" decel="50000" autoRev="1" fill="hold" nodeType="afterEffect">
                                  <p:stCondLst>
                                    <p:cond delay="500"/>
                                  </p:stCondLst>
                                  <p:childTnLst>
                                    <p:animRot by="-5400000">
                                      <p:cBhvr>
                                        <p:cTn id="11" dur="2000" fill="hold"/>
                                        <p:tgtEl>
                                          <p:spTgt spid="119828"/>
                                        </p:tgtEl>
                                        <p:attrNameLst>
                                          <p:attrName>r</p:attrName>
                                        </p:attrNameLst>
                                      </p:cBhvr>
                                    </p:animRot>
                                  </p:childTnLst>
                                </p:cTn>
                              </p:par>
                            </p:childTnLst>
                          </p:cTn>
                        </p:par>
                      </p:childTnLst>
                    </p:cTn>
                  </p:par>
                </p:childTnLst>
              </p:cTn>
              <p:nextCondLst>
                <p:cond evt="onClick" delay="0">
                  <p:tgtEl>
                    <p:spTgt spid="119877"/>
                  </p:tgtEl>
                </p:cond>
              </p:nextCondLst>
            </p:seq>
            <p:seq concurrent="1" nextAc="seek">
              <p:cTn id="12" restart="whenNotActive" fill="hold" evtFilter="cancelBubble" nodeType="interactiveSeq">
                <p:stCondLst>
                  <p:cond evt="onClick" delay="0">
                    <p:tgtEl>
                      <p:spTgt spid="119876"/>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63" presetClass="path" presetSubtype="0" accel="50000" decel="50000" fill="hold" nodeType="clickEffect">
                                  <p:stCondLst>
                                    <p:cond delay="0"/>
                                  </p:stCondLst>
                                  <p:childTnLst>
                                    <p:animMotion origin="layout" path="M -2.77778E-6 1.11111E-6 L 0.25 1.11111E-6 " pathEditMode="relative" rAng="0" ptsTypes="AA">
                                      <p:cBhvr>
                                        <p:cTn id="16" dur="2000" fill="hold"/>
                                        <p:tgtEl>
                                          <p:spTgt spid="119867"/>
                                        </p:tgtEl>
                                        <p:attrNameLst>
                                          <p:attrName>ppt_x</p:attrName>
                                          <p:attrName>ppt_y</p:attrName>
                                        </p:attrNameLst>
                                      </p:cBhvr>
                                      <p:rCtr x="12500" y="0"/>
                                    </p:animMotion>
                                  </p:childTnLst>
                                </p:cTn>
                              </p:par>
                              <p:par>
                                <p:cTn id="17" presetID="8" presetClass="emph" presetSubtype="0" fill="hold" nodeType="withEffect">
                                  <p:stCondLst>
                                    <p:cond delay="0"/>
                                  </p:stCondLst>
                                  <p:childTnLst>
                                    <p:animRot by="21600000">
                                      <p:cBhvr>
                                        <p:cTn id="18" dur="2000" fill="hold"/>
                                        <p:tgtEl>
                                          <p:spTgt spid="119867"/>
                                        </p:tgtEl>
                                        <p:attrNameLst>
                                          <p:attrName>r</p:attrName>
                                        </p:attrNameLst>
                                      </p:cBhvr>
                                    </p:animRot>
                                  </p:childTnLst>
                                </p:cTn>
                              </p:par>
                            </p:childTnLst>
                          </p:cTn>
                        </p:par>
                        <p:par>
                          <p:cTn id="19" fill="hold" nodeType="afterGroup">
                            <p:stCondLst>
                              <p:cond delay="2000"/>
                            </p:stCondLst>
                            <p:childTnLst>
                              <p:par>
                                <p:cTn id="20" presetID="8" presetClass="emph" presetSubtype="0" decel="50000" autoRev="1" fill="hold" nodeType="afterEffect">
                                  <p:stCondLst>
                                    <p:cond delay="0"/>
                                  </p:stCondLst>
                                  <p:childTnLst>
                                    <p:animRot by="21600000">
                                      <p:cBhvr>
                                        <p:cTn id="21" dur="2000" fill="hold"/>
                                        <p:tgtEl>
                                          <p:spTgt spid="119867"/>
                                        </p:tgtEl>
                                        <p:attrNameLst>
                                          <p:attrName>r</p:attrName>
                                        </p:attrNameLst>
                                      </p:cBhvr>
                                    </p:animRot>
                                  </p:childTnLst>
                                </p:cTn>
                              </p:par>
                              <p:par>
                                <p:cTn id="22" presetID="63" presetClass="path" presetSubtype="0" decel="50000" autoRev="1" fill="hold" nodeType="withEffect">
                                  <p:stCondLst>
                                    <p:cond delay="0"/>
                                  </p:stCondLst>
                                  <p:childTnLst>
                                    <p:animMotion origin="layout" path="M 0.25 4.81481E-6 L 0.95417 4.81481E-6 " pathEditMode="relative" rAng="0" ptsTypes="AA">
                                      <p:cBhvr>
                                        <p:cTn id="23" dur="2000" fill="hold"/>
                                        <p:tgtEl>
                                          <p:spTgt spid="119867"/>
                                        </p:tgtEl>
                                        <p:attrNameLst>
                                          <p:attrName>ppt_x</p:attrName>
                                          <p:attrName>ppt_y</p:attrName>
                                        </p:attrNameLst>
                                      </p:cBhvr>
                                      <p:rCtr x="35208" y="0"/>
                                    </p:animMotion>
                                  </p:childTnLst>
                                </p:cTn>
                              </p:par>
                            </p:childTnLst>
                          </p:cTn>
                        </p:par>
                      </p:childTnLst>
                    </p:cTn>
                  </p:par>
                </p:childTnLst>
              </p:cTn>
              <p:nextCondLst>
                <p:cond evt="onClick" delay="0">
                  <p:tgtEl>
                    <p:spTgt spid="119876"/>
                  </p:tgtEl>
                </p:cond>
              </p:nextCondLst>
            </p:seq>
            <p:seq concurrent="1" nextAc="seek">
              <p:cTn id="24" restart="whenNotActive" fill="hold" evtFilter="cancelBubble" nodeType="interactiveSeq">
                <p:stCondLst>
                  <p:cond evt="onClick" delay="0">
                    <p:tgtEl>
                      <p:spTgt spid="11987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5" presetClass="entr" presetSubtype="0" fill="hold" nodeType="clickEffect">
                                  <p:stCondLst>
                                    <p:cond delay="0"/>
                                  </p:stCondLst>
                                  <p:childTnLst>
                                    <p:set>
                                      <p:cBhvr>
                                        <p:cTn id="28" dur="1" fill="hold">
                                          <p:stCondLst>
                                            <p:cond delay="0"/>
                                          </p:stCondLst>
                                        </p:cTn>
                                        <p:tgtEl>
                                          <p:spTgt spid="119968"/>
                                        </p:tgtEl>
                                        <p:attrNameLst>
                                          <p:attrName>style.visibility</p:attrName>
                                        </p:attrNameLst>
                                      </p:cBhvr>
                                      <p:to>
                                        <p:strVal val="visible"/>
                                      </p:to>
                                    </p:set>
                                    <p:anim calcmode="lin" valueType="num">
                                      <p:cBhvr>
                                        <p:cTn id="29" dur="1000" fill="hold"/>
                                        <p:tgtEl>
                                          <p:spTgt spid="119968"/>
                                        </p:tgtEl>
                                        <p:attrNameLst>
                                          <p:attrName>ppt_w</p:attrName>
                                        </p:attrNameLst>
                                      </p:cBhvr>
                                      <p:tavLst>
                                        <p:tav tm="0">
                                          <p:val>
                                            <p:fltVal val="0"/>
                                          </p:val>
                                        </p:tav>
                                        <p:tav tm="100000">
                                          <p:val>
                                            <p:strVal val="#ppt_w"/>
                                          </p:val>
                                        </p:tav>
                                      </p:tavLst>
                                    </p:anim>
                                    <p:anim calcmode="lin" valueType="num">
                                      <p:cBhvr>
                                        <p:cTn id="30" dur="1000" fill="hold"/>
                                        <p:tgtEl>
                                          <p:spTgt spid="119968"/>
                                        </p:tgtEl>
                                        <p:attrNameLst>
                                          <p:attrName>ppt_h</p:attrName>
                                        </p:attrNameLst>
                                      </p:cBhvr>
                                      <p:tavLst>
                                        <p:tav tm="0">
                                          <p:val>
                                            <p:fltVal val="0"/>
                                          </p:val>
                                        </p:tav>
                                        <p:tav tm="100000">
                                          <p:val>
                                            <p:strVal val="#ppt_h"/>
                                          </p:val>
                                        </p:tav>
                                      </p:tavLst>
                                    </p:anim>
                                    <p:anim calcmode="lin" valueType="num">
                                      <p:cBhvr>
                                        <p:cTn id="31" dur="1000" fill="hold"/>
                                        <p:tgtEl>
                                          <p:spTgt spid="119968"/>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19968"/>
                                        </p:tgtEl>
                                        <p:attrNameLst>
                                          <p:attrName>ppt_y</p:attrName>
                                        </p:attrNameLst>
                                      </p:cBhvr>
                                      <p:tavLst>
                                        <p:tav tm="0" fmla="#ppt_y+(sin(-2*pi*(1-$))*-#ppt_x+cos(-2*pi*(1-$))*(1-#ppt_y))*(1-$)">
                                          <p:val>
                                            <p:fltVal val="0"/>
                                          </p:val>
                                        </p:tav>
                                        <p:tav tm="100000">
                                          <p:val>
                                            <p:fltVal val="1"/>
                                          </p:val>
                                        </p:tav>
                                      </p:tavLst>
                                    </p:anim>
                                  </p:childTnLst>
                                </p:cTn>
                              </p:par>
                            </p:childTnLst>
                          </p:cTn>
                        </p:par>
                        <p:par>
                          <p:cTn id="33" fill="hold" nodeType="afterGroup">
                            <p:stCondLst>
                              <p:cond delay="1000"/>
                            </p:stCondLst>
                            <p:childTnLst>
                              <p:par>
                                <p:cTn id="34" presetID="15" presetClass="entr" presetSubtype="0" fill="hold" nodeType="afterEffect">
                                  <p:stCondLst>
                                    <p:cond delay="0"/>
                                  </p:stCondLst>
                                  <p:childTnLst>
                                    <p:set>
                                      <p:cBhvr>
                                        <p:cTn id="35" dur="1" fill="hold">
                                          <p:stCondLst>
                                            <p:cond delay="0"/>
                                          </p:stCondLst>
                                        </p:cTn>
                                        <p:tgtEl>
                                          <p:spTgt spid="119987"/>
                                        </p:tgtEl>
                                        <p:attrNameLst>
                                          <p:attrName>style.visibility</p:attrName>
                                        </p:attrNameLst>
                                      </p:cBhvr>
                                      <p:to>
                                        <p:strVal val="visible"/>
                                      </p:to>
                                    </p:set>
                                    <p:anim calcmode="lin" valueType="num">
                                      <p:cBhvr>
                                        <p:cTn id="36" dur="1000" fill="hold"/>
                                        <p:tgtEl>
                                          <p:spTgt spid="119987"/>
                                        </p:tgtEl>
                                        <p:attrNameLst>
                                          <p:attrName>ppt_w</p:attrName>
                                        </p:attrNameLst>
                                      </p:cBhvr>
                                      <p:tavLst>
                                        <p:tav tm="0">
                                          <p:val>
                                            <p:fltVal val="0"/>
                                          </p:val>
                                        </p:tav>
                                        <p:tav tm="100000">
                                          <p:val>
                                            <p:strVal val="#ppt_w"/>
                                          </p:val>
                                        </p:tav>
                                      </p:tavLst>
                                    </p:anim>
                                    <p:anim calcmode="lin" valueType="num">
                                      <p:cBhvr>
                                        <p:cTn id="37" dur="1000" fill="hold"/>
                                        <p:tgtEl>
                                          <p:spTgt spid="119987"/>
                                        </p:tgtEl>
                                        <p:attrNameLst>
                                          <p:attrName>ppt_h</p:attrName>
                                        </p:attrNameLst>
                                      </p:cBhvr>
                                      <p:tavLst>
                                        <p:tav tm="0">
                                          <p:val>
                                            <p:fltVal val="0"/>
                                          </p:val>
                                        </p:tav>
                                        <p:tav tm="100000">
                                          <p:val>
                                            <p:strVal val="#ppt_h"/>
                                          </p:val>
                                        </p:tav>
                                      </p:tavLst>
                                    </p:anim>
                                    <p:anim calcmode="lin" valueType="num">
                                      <p:cBhvr>
                                        <p:cTn id="38" dur="1000" fill="hold"/>
                                        <p:tgtEl>
                                          <p:spTgt spid="119987"/>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19987"/>
                                        </p:tgtEl>
                                        <p:attrNameLst>
                                          <p:attrName>ppt_y</p:attrName>
                                        </p:attrNameLst>
                                      </p:cBhvr>
                                      <p:tavLst>
                                        <p:tav tm="0" fmla="#ppt_y+(sin(-2*pi*(1-$))*-#ppt_x+cos(-2*pi*(1-$))*(1-#ppt_y))*(1-$)">
                                          <p:val>
                                            <p:fltVal val="0"/>
                                          </p:val>
                                        </p:tav>
                                        <p:tav tm="100000">
                                          <p:val>
                                            <p:fltVal val="1"/>
                                          </p:val>
                                        </p:tav>
                                      </p:tavLst>
                                    </p:anim>
                                  </p:childTnLst>
                                </p:cTn>
                              </p:par>
                            </p:childTnLst>
                          </p:cTn>
                        </p:par>
                        <p:par>
                          <p:cTn id="40" fill="hold" nodeType="afterGroup">
                            <p:stCondLst>
                              <p:cond delay="2000"/>
                            </p:stCondLst>
                            <p:childTnLst>
                              <p:par>
                                <p:cTn id="41" presetID="15" presetClass="entr" presetSubtype="0" fill="hold" nodeType="afterEffect">
                                  <p:stCondLst>
                                    <p:cond delay="0"/>
                                  </p:stCondLst>
                                  <p:childTnLst>
                                    <p:set>
                                      <p:cBhvr>
                                        <p:cTn id="42" dur="1" fill="hold">
                                          <p:stCondLst>
                                            <p:cond delay="0"/>
                                          </p:stCondLst>
                                        </p:cTn>
                                        <p:tgtEl>
                                          <p:spTgt spid="119990"/>
                                        </p:tgtEl>
                                        <p:attrNameLst>
                                          <p:attrName>style.visibility</p:attrName>
                                        </p:attrNameLst>
                                      </p:cBhvr>
                                      <p:to>
                                        <p:strVal val="visible"/>
                                      </p:to>
                                    </p:set>
                                    <p:anim calcmode="lin" valueType="num">
                                      <p:cBhvr>
                                        <p:cTn id="43" dur="1000" fill="hold"/>
                                        <p:tgtEl>
                                          <p:spTgt spid="119990"/>
                                        </p:tgtEl>
                                        <p:attrNameLst>
                                          <p:attrName>ppt_w</p:attrName>
                                        </p:attrNameLst>
                                      </p:cBhvr>
                                      <p:tavLst>
                                        <p:tav tm="0">
                                          <p:val>
                                            <p:fltVal val="0"/>
                                          </p:val>
                                        </p:tav>
                                        <p:tav tm="100000">
                                          <p:val>
                                            <p:strVal val="#ppt_w"/>
                                          </p:val>
                                        </p:tav>
                                      </p:tavLst>
                                    </p:anim>
                                    <p:anim calcmode="lin" valueType="num">
                                      <p:cBhvr>
                                        <p:cTn id="44" dur="1000" fill="hold"/>
                                        <p:tgtEl>
                                          <p:spTgt spid="119990"/>
                                        </p:tgtEl>
                                        <p:attrNameLst>
                                          <p:attrName>ppt_h</p:attrName>
                                        </p:attrNameLst>
                                      </p:cBhvr>
                                      <p:tavLst>
                                        <p:tav tm="0">
                                          <p:val>
                                            <p:fltVal val="0"/>
                                          </p:val>
                                        </p:tav>
                                        <p:tav tm="100000">
                                          <p:val>
                                            <p:strVal val="#ppt_h"/>
                                          </p:val>
                                        </p:tav>
                                      </p:tavLst>
                                    </p:anim>
                                    <p:anim calcmode="lin" valueType="num">
                                      <p:cBhvr>
                                        <p:cTn id="45" dur="1000" fill="hold"/>
                                        <p:tgtEl>
                                          <p:spTgt spid="119990"/>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19990"/>
                                        </p:tgtEl>
                                        <p:attrNameLst>
                                          <p:attrName>ppt_y</p:attrName>
                                        </p:attrNameLst>
                                      </p:cBhvr>
                                      <p:tavLst>
                                        <p:tav tm="0" fmla="#ppt_y+(sin(-2*pi*(1-$))*-#ppt_x+cos(-2*pi*(1-$))*(1-#ppt_y))*(1-$)">
                                          <p:val>
                                            <p:fltVal val="0"/>
                                          </p:val>
                                        </p:tav>
                                        <p:tav tm="100000">
                                          <p:val>
                                            <p:fltVal val="1"/>
                                          </p:val>
                                        </p:tav>
                                      </p:tavLst>
                                    </p:anim>
                                  </p:childTnLst>
                                </p:cTn>
                              </p:par>
                            </p:childTnLst>
                          </p:cTn>
                        </p:par>
                        <p:par>
                          <p:cTn id="47" fill="hold" nodeType="afterGroup">
                            <p:stCondLst>
                              <p:cond delay="3000"/>
                            </p:stCondLst>
                            <p:childTnLst>
                              <p:par>
                                <p:cTn id="48" presetID="64" presetClass="path" presetSubtype="0" repeatCount="10000" accel="50000" autoRev="1" fill="hold" nodeType="afterEffect">
                                  <p:stCondLst>
                                    <p:cond delay="0"/>
                                  </p:stCondLst>
                                  <p:childTnLst>
                                    <p:animMotion origin="layout" path="M -5.55556E-7 0.00185 L -5.55556E-7 -0.02963 " pathEditMode="relative" rAng="0" ptsTypes="AA">
                                      <p:cBhvr>
                                        <p:cTn id="49" dur="200" fill="hold"/>
                                        <p:tgtEl>
                                          <p:spTgt spid="119990"/>
                                        </p:tgtEl>
                                        <p:attrNameLst>
                                          <p:attrName>ppt_x</p:attrName>
                                          <p:attrName>ppt_y</p:attrName>
                                        </p:attrNameLst>
                                      </p:cBhvr>
                                      <p:rCtr x="0" y="-1574"/>
                                    </p:animMotion>
                                  </p:childTnLst>
                                </p:cTn>
                              </p:par>
                              <p:par>
                                <p:cTn id="50" presetID="8" presetClass="emph" presetSubtype="0" repeatCount="10000" accel="50000" autoRev="1" fill="hold" nodeType="withEffect">
                                  <p:stCondLst>
                                    <p:cond delay="0"/>
                                  </p:stCondLst>
                                  <p:childTnLst>
                                    <p:animRot by="1800000">
                                      <p:cBhvr>
                                        <p:cTn id="51" dur="200" fill="hold"/>
                                        <p:tgtEl>
                                          <p:spTgt spid="119990"/>
                                        </p:tgtEl>
                                        <p:attrNameLst>
                                          <p:attrName>r</p:attrName>
                                        </p:attrNameLst>
                                      </p:cBhvr>
                                    </p:animRot>
                                  </p:childTnLst>
                                </p:cTn>
                              </p:par>
                              <p:par>
                                <p:cTn id="52" presetID="42" presetClass="path" presetSubtype="0" repeatCount="10000" accel="50000" decel="50000" autoRev="1" fill="hold" nodeType="withEffect">
                                  <p:stCondLst>
                                    <p:cond delay="0"/>
                                  </p:stCondLst>
                                  <p:childTnLst>
                                    <p:animMotion origin="layout" path="M -0.00018 0.00116 L -0.00018 0.01227 " pathEditMode="relative" rAng="0" ptsTypes="AA">
                                      <p:cBhvr>
                                        <p:cTn id="53" dur="200" fill="hold"/>
                                        <p:tgtEl>
                                          <p:spTgt spid="119987"/>
                                        </p:tgtEl>
                                        <p:attrNameLst>
                                          <p:attrName>ppt_x</p:attrName>
                                          <p:attrName>ppt_y</p:attrName>
                                        </p:attrNameLst>
                                      </p:cBhvr>
                                      <p:rCtr x="0" y="556"/>
                                    </p:animMotion>
                                  </p:childTnLst>
                                </p:cTn>
                              </p:par>
                              <p:par>
                                <p:cTn id="54" presetID="8" presetClass="emph" presetSubtype="0" repeatCount="10000" autoRev="1" fill="hold" nodeType="withEffect">
                                  <p:stCondLst>
                                    <p:cond delay="0"/>
                                  </p:stCondLst>
                                  <p:childTnLst>
                                    <p:animRot by="-1200000">
                                      <p:cBhvr>
                                        <p:cTn id="55" dur="200" fill="hold"/>
                                        <p:tgtEl>
                                          <p:spTgt spid="119987"/>
                                        </p:tgtEl>
                                        <p:attrNameLst>
                                          <p:attrName>r</p:attrName>
                                        </p:attrNameLst>
                                      </p:cBhvr>
                                    </p:animRot>
                                  </p:childTnLst>
                                </p:cTn>
                              </p:par>
                            </p:childTnLst>
                          </p:cTn>
                        </p:par>
                        <p:par>
                          <p:cTn id="56" fill="hold" nodeType="afterGroup">
                            <p:stCondLst>
                              <p:cond delay="7000"/>
                            </p:stCondLst>
                            <p:childTnLst>
                              <p:par>
                                <p:cTn id="57" presetID="2" presetClass="exit" presetSubtype="4" fill="hold" nodeType="afterEffect">
                                  <p:stCondLst>
                                    <p:cond delay="500"/>
                                  </p:stCondLst>
                                  <p:childTnLst>
                                    <p:anim calcmode="lin" valueType="num">
                                      <p:cBhvr additive="base">
                                        <p:cTn id="58" dur="500"/>
                                        <p:tgtEl>
                                          <p:spTgt spid="119990"/>
                                        </p:tgtEl>
                                        <p:attrNameLst>
                                          <p:attrName>ppt_x</p:attrName>
                                        </p:attrNameLst>
                                      </p:cBhvr>
                                      <p:tavLst>
                                        <p:tav tm="0">
                                          <p:val>
                                            <p:strVal val="ppt_x"/>
                                          </p:val>
                                        </p:tav>
                                        <p:tav tm="100000">
                                          <p:val>
                                            <p:strVal val="ppt_x"/>
                                          </p:val>
                                        </p:tav>
                                      </p:tavLst>
                                    </p:anim>
                                    <p:anim calcmode="lin" valueType="num">
                                      <p:cBhvr additive="base">
                                        <p:cTn id="59" dur="500"/>
                                        <p:tgtEl>
                                          <p:spTgt spid="119990"/>
                                        </p:tgtEl>
                                        <p:attrNameLst>
                                          <p:attrName>ppt_y</p:attrName>
                                        </p:attrNameLst>
                                      </p:cBhvr>
                                      <p:tavLst>
                                        <p:tav tm="0">
                                          <p:val>
                                            <p:strVal val="ppt_y"/>
                                          </p:val>
                                        </p:tav>
                                        <p:tav tm="100000">
                                          <p:val>
                                            <p:strVal val="1+ppt_h/2"/>
                                          </p:val>
                                        </p:tav>
                                      </p:tavLst>
                                    </p:anim>
                                    <p:set>
                                      <p:cBhvr>
                                        <p:cTn id="60" dur="1" fill="hold">
                                          <p:stCondLst>
                                            <p:cond delay="499"/>
                                          </p:stCondLst>
                                        </p:cTn>
                                        <p:tgtEl>
                                          <p:spTgt spid="119990"/>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119987"/>
                                        </p:tgtEl>
                                        <p:attrNameLst>
                                          <p:attrName>ppt_x</p:attrName>
                                        </p:attrNameLst>
                                      </p:cBhvr>
                                      <p:tavLst>
                                        <p:tav tm="0">
                                          <p:val>
                                            <p:strVal val="ppt_x"/>
                                          </p:val>
                                        </p:tav>
                                        <p:tav tm="100000">
                                          <p:val>
                                            <p:strVal val="ppt_x"/>
                                          </p:val>
                                        </p:tav>
                                      </p:tavLst>
                                    </p:anim>
                                    <p:anim calcmode="lin" valueType="num">
                                      <p:cBhvr additive="base">
                                        <p:cTn id="63" dur="500"/>
                                        <p:tgtEl>
                                          <p:spTgt spid="119987"/>
                                        </p:tgtEl>
                                        <p:attrNameLst>
                                          <p:attrName>ppt_y</p:attrName>
                                        </p:attrNameLst>
                                      </p:cBhvr>
                                      <p:tavLst>
                                        <p:tav tm="0">
                                          <p:val>
                                            <p:strVal val="ppt_y"/>
                                          </p:val>
                                        </p:tav>
                                        <p:tav tm="100000">
                                          <p:val>
                                            <p:strVal val="1+ppt_h/2"/>
                                          </p:val>
                                        </p:tav>
                                      </p:tavLst>
                                    </p:anim>
                                    <p:set>
                                      <p:cBhvr>
                                        <p:cTn id="64" dur="1" fill="hold">
                                          <p:stCondLst>
                                            <p:cond delay="499"/>
                                          </p:stCondLst>
                                        </p:cTn>
                                        <p:tgtEl>
                                          <p:spTgt spid="119987"/>
                                        </p:tgtEl>
                                        <p:attrNameLst>
                                          <p:attrName>style.visibility</p:attrName>
                                        </p:attrNameLst>
                                      </p:cBhvr>
                                      <p:to>
                                        <p:strVal val="hidden"/>
                                      </p:to>
                                    </p:set>
                                  </p:childTnLst>
                                </p:cTn>
                              </p:par>
                            </p:childTnLst>
                          </p:cTn>
                        </p:par>
                      </p:childTnLst>
                    </p:cTn>
                  </p:par>
                </p:childTnLst>
              </p:cTn>
              <p:nextCondLst>
                <p:cond evt="onClick" delay="0">
                  <p:tgtEl>
                    <p:spTgt spid="119875"/>
                  </p:tgtEl>
                </p:cond>
              </p:nextCondLst>
            </p:seq>
            <p:seq concurrent="1" nextAc="seek">
              <p:cTn id="65" restart="whenNotActive" fill="hold" evtFilter="cancelBubble" nodeType="interactiveSeq">
                <p:stCondLst>
                  <p:cond evt="onClick" delay="0">
                    <p:tgtEl>
                      <p:spTgt spid="119878"/>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3" presetClass="entr" presetSubtype="32" fill="hold" nodeType="clickEffect">
                                  <p:stCondLst>
                                    <p:cond delay="0"/>
                                  </p:stCondLst>
                                  <p:childTnLst>
                                    <p:set>
                                      <p:cBhvr>
                                        <p:cTn id="69" dur="1" fill="hold">
                                          <p:stCondLst>
                                            <p:cond delay="0"/>
                                          </p:stCondLst>
                                        </p:cTn>
                                        <p:tgtEl>
                                          <p:spTgt spid="119880"/>
                                        </p:tgtEl>
                                        <p:attrNameLst>
                                          <p:attrName>style.visibility</p:attrName>
                                        </p:attrNameLst>
                                      </p:cBhvr>
                                      <p:to>
                                        <p:strVal val="visible"/>
                                      </p:to>
                                    </p:set>
                                    <p:anim calcmode="lin" valueType="num">
                                      <p:cBhvr>
                                        <p:cTn id="70" dur="500" fill="hold"/>
                                        <p:tgtEl>
                                          <p:spTgt spid="119880"/>
                                        </p:tgtEl>
                                        <p:attrNameLst>
                                          <p:attrName>ppt_w</p:attrName>
                                        </p:attrNameLst>
                                      </p:cBhvr>
                                      <p:tavLst>
                                        <p:tav tm="0">
                                          <p:val>
                                            <p:strVal val="4*#ppt_w"/>
                                          </p:val>
                                        </p:tav>
                                        <p:tav tm="100000">
                                          <p:val>
                                            <p:strVal val="#ppt_w"/>
                                          </p:val>
                                        </p:tav>
                                      </p:tavLst>
                                    </p:anim>
                                    <p:anim calcmode="lin" valueType="num">
                                      <p:cBhvr>
                                        <p:cTn id="71" dur="500" fill="hold"/>
                                        <p:tgtEl>
                                          <p:spTgt spid="119880"/>
                                        </p:tgtEl>
                                        <p:attrNameLst>
                                          <p:attrName>ppt_h</p:attrName>
                                        </p:attrNameLst>
                                      </p:cBhvr>
                                      <p:tavLst>
                                        <p:tav tm="0">
                                          <p:val>
                                            <p:strVal val="4*#ppt_h"/>
                                          </p:val>
                                        </p:tav>
                                        <p:tav tm="100000">
                                          <p:val>
                                            <p:strVal val="#ppt_h"/>
                                          </p:val>
                                        </p:tav>
                                      </p:tavLst>
                                    </p:anim>
                                  </p:childTnLst>
                                </p:cTn>
                              </p:par>
                            </p:childTnLst>
                          </p:cTn>
                        </p:par>
                        <p:par>
                          <p:cTn id="72" fill="hold" nodeType="afterGroup">
                            <p:stCondLst>
                              <p:cond delay="500"/>
                            </p:stCondLst>
                            <p:childTnLst>
                              <p:par>
                                <p:cTn id="73" presetID="8" presetClass="emph" presetSubtype="0" repeatCount="3000" fill="hold" nodeType="afterEffect">
                                  <p:stCondLst>
                                    <p:cond delay="0"/>
                                  </p:stCondLst>
                                  <p:childTnLst>
                                    <p:animRot by="-21600000">
                                      <p:cBhvr>
                                        <p:cTn id="74" dur="1000" fill="hold"/>
                                        <p:tgtEl>
                                          <p:spTgt spid="119880"/>
                                        </p:tgtEl>
                                        <p:attrNameLst>
                                          <p:attrName>r</p:attrName>
                                        </p:attrNameLst>
                                      </p:cBhvr>
                                    </p:animRot>
                                  </p:childTnLst>
                                </p:cTn>
                              </p:par>
                              <p:par>
                                <p:cTn id="75" presetID="0" presetClass="path" presetSubtype="0" accel="50000" decel="50000" fill="hold" nodeType="withEffect">
                                  <p:stCondLst>
                                    <p:cond delay="0"/>
                                  </p:stCondLst>
                                  <p:childTnLst>
                                    <p:animMotion origin="layout" path="M 2.77778E-7 -3.7037E-7 C -0.00417 -0.01574 -0.00885 -0.04815 -0.02066 -0.0794 C -0.03247 -0.11065 -0.05174 -0.15648 -0.07083 -0.18704 C -0.08993 -0.21759 -0.11319 -0.24259 -0.1349 -0.26296 C -0.15625 -0.28333 -0.17847 -0.29606 -0.20017 -0.30926 C -0.22188 -0.32245 -0.24253 -0.33426 -0.26528 -0.34259 C -0.28819 -0.35093 -0.31372 -0.35764 -0.3375 -0.35926 C -0.36128 -0.36088 -0.38142 -0.35949 -0.40833 -0.35185 C -0.43524 -0.34421 -0.46944 -0.33264 -0.49861 -0.31296 C -0.52778 -0.29329 -0.5592 -0.26505 -0.58333 -0.23333 C -0.60747 -0.20162 -0.6309 -0.15671 -0.64306 -0.12222 C -0.65521 -0.08773 -0.65521 -0.05532 -0.65608 -0.02662 C -0.65694 0.00208 -0.65521 0.0213 -0.64861 0.05 C -0.64201 0.0787 -0.63056 0.11852 -0.61667 0.1463 C -0.60278 0.17407 -0.58767 0.19444 -0.56545 0.21644 C -0.54323 0.23843 -0.52049 0.26528 -0.48333 0.27778 C -0.44618 0.29028 -0.3842 0.29074 -0.34253 0.29144 C -0.30087 0.29213 -0.26406 0.28634 -0.23333 0.28148 C -0.2026 0.27662 -0.17361 0.2669 -0.15816 0.26227 C -0.14271 0.25764 -0.15104 0.25995 -0.14045 0.25394 C -0.12986 0.24792 -0.11441 0.24375 -0.09444 0.22593 C -0.07448 0.2081 -0.03628 0.17431 -0.02083 0.1463 C -0.00538 0.11829 -0.00556 0.0794 -0.00139 0.05741 C 0.00278 0.03542 0.00347 0.025 0.00417 0.01482 C 0.00486 0.00463 0.00486 0.01482 2.77778E-7 -3.7037E-7 Z " pathEditMode="relative" rAng="0" ptsTypes="aaaaaaaaaaaaaaaaaaaaaaaaa">
                                      <p:cBhvr>
                                        <p:cTn id="76" dur="3000" fill="hold"/>
                                        <p:tgtEl>
                                          <p:spTgt spid="119880"/>
                                        </p:tgtEl>
                                        <p:attrNameLst>
                                          <p:attrName>ppt_x</p:attrName>
                                          <p:attrName>ppt_y</p:attrName>
                                        </p:attrNameLst>
                                      </p:cBhvr>
                                      <p:rCtr x="-32604" y="-3449"/>
                                    </p:animMotion>
                                  </p:childTnLst>
                                </p:cTn>
                              </p:par>
                              <p:par>
                                <p:cTn id="77" presetID="6" presetClass="emph" presetSubtype="0" autoRev="1" fill="hold" nodeType="withEffect">
                                  <p:stCondLst>
                                    <p:cond delay="0"/>
                                  </p:stCondLst>
                                  <p:childTnLst>
                                    <p:animScale>
                                      <p:cBhvr>
                                        <p:cTn id="78" dur="1500" fill="hold"/>
                                        <p:tgtEl>
                                          <p:spTgt spid="119880"/>
                                        </p:tgtEl>
                                      </p:cBhvr>
                                      <p:by x="50000" y="50000"/>
                                    </p:animScale>
                                  </p:childTnLst>
                                </p:cTn>
                              </p:par>
                            </p:childTnLst>
                          </p:cTn>
                        </p:par>
                      </p:childTnLst>
                    </p:cTn>
                  </p:par>
                </p:childTnLst>
              </p:cTn>
              <p:nextCondLst>
                <p:cond evt="onClick" delay="0">
                  <p:tgtEl>
                    <p:spTgt spid="119878"/>
                  </p:tgtEl>
                </p:cond>
              </p:nextCondLst>
            </p:seq>
            <p:seq concurrent="1" nextAc="seek">
              <p:cTn id="79" restart="whenNotActive" fill="hold" evtFilter="cancelBubble" nodeType="interactiveSeq">
                <p:stCondLst>
                  <p:cond evt="onClick" delay="0">
                    <p:tgtEl>
                      <p:spTgt spid="119874"/>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31" presetClass="entr" presetSubtype="0" fill="hold" nodeType="clickEffect">
                                  <p:stCondLst>
                                    <p:cond delay="0"/>
                                  </p:stCondLst>
                                  <p:iterate type="lt">
                                    <p:tmPct val="5000"/>
                                  </p:iterate>
                                  <p:childTnLst>
                                    <p:set>
                                      <p:cBhvr>
                                        <p:cTn id="83" dur="1" fill="hold">
                                          <p:stCondLst>
                                            <p:cond delay="0"/>
                                          </p:stCondLst>
                                        </p:cTn>
                                        <p:tgtEl>
                                          <p:spTgt spid="119910"/>
                                        </p:tgtEl>
                                        <p:attrNameLst>
                                          <p:attrName>style.visibility</p:attrName>
                                        </p:attrNameLst>
                                      </p:cBhvr>
                                      <p:to>
                                        <p:strVal val="visible"/>
                                      </p:to>
                                    </p:set>
                                    <p:anim calcmode="lin" valueType="num">
                                      <p:cBhvr>
                                        <p:cTn id="84" dur="1000" fill="hold"/>
                                        <p:tgtEl>
                                          <p:spTgt spid="119910"/>
                                        </p:tgtEl>
                                        <p:attrNameLst>
                                          <p:attrName>ppt_w</p:attrName>
                                        </p:attrNameLst>
                                      </p:cBhvr>
                                      <p:tavLst>
                                        <p:tav tm="0">
                                          <p:val>
                                            <p:fltVal val="0"/>
                                          </p:val>
                                        </p:tav>
                                        <p:tav tm="100000">
                                          <p:val>
                                            <p:strVal val="#ppt_w"/>
                                          </p:val>
                                        </p:tav>
                                      </p:tavLst>
                                    </p:anim>
                                    <p:anim calcmode="lin" valueType="num">
                                      <p:cBhvr>
                                        <p:cTn id="85" dur="1000" fill="hold"/>
                                        <p:tgtEl>
                                          <p:spTgt spid="119910"/>
                                        </p:tgtEl>
                                        <p:attrNameLst>
                                          <p:attrName>ppt_h</p:attrName>
                                        </p:attrNameLst>
                                      </p:cBhvr>
                                      <p:tavLst>
                                        <p:tav tm="0">
                                          <p:val>
                                            <p:fltVal val="0"/>
                                          </p:val>
                                        </p:tav>
                                        <p:tav tm="100000">
                                          <p:val>
                                            <p:strVal val="#ppt_h"/>
                                          </p:val>
                                        </p:tav>
                                      </p:tavLst>
                                    </p:anim>
                                    <p:anim calcmode="lin" valueType="num">
                                      <p:cBhvr>
                                        <p:cTn id="86" dur="1000" fill="hold"/>
                                        <p:tgtEl>
                                          <p:spTgt spid="119910"/>
                                        </p:tgtEl>
                                        <p:attrNameLst>
                                          <p:attrName>style.rotation</p:attrName>
                                        </p:attrNameLst>
                                      </p:cBhvr>
                                      <p:tavLst>
                                        <p:tav tm="0">
                                          <p:val>
                                            <p:fltVal val="90"/>
                                          </p:val>
                                        </p:tav>
                                        <p:tav tm="100000">
                                          <p:val>
                                            <p:fltVal val="0"/>
                                          </p:val>
                                        </p:tav>
                                      </p:tavLst>
                                    </p:anim>
                                    <p:animEffect transition="in" filter="fade">
                                      <p:cBhvr>
                                        <p:cTn id="87" dur="1000"/>
                                        <p:tgtEl>
                                          <p:spTgt spid="119910"/>
                                        </p:tgtEl>
                                      </p:cBhvr>
                                    </p:animEffect>
                                  </p:childTnLst>
                                </p:cTn>
                              </p:par>
                            </p:childTnLst>
                          </p:cTn>
                        </p:par>
                        <p:par>
                          <p:cTn id="88" fill="hold" nodeType="afterGroup">
                            <p:stCondLst>
                              <p:cond delay="1000"/>
                            </p:stCondLst>
                            <p:childTnLst>
                              <p:par>
                                <p:cTn id="89" presetID="8" presetClass="emph" presetSubtype="0" fill="hold" nodeType="afterEffect">
                                  <p:stCondLst>
                                    <p:cond delay="500"/>
                                  </p:stCondLst>
                                  <p:iterate type="lt">
                                    <p:tmPct val="0"/>
                                  </p:iterate>
                                  <p:childTnLst>
                                    <p:animRot by="5400000">
                                      <p:cBhvr>
                                        <p:cTn id="90" dur="2000" fill="hold"/>
                                        <p:tgtEl>
                                          <p:spTgt spid="119910"/>
                                        </p:tgtEl>
                                        <p:attrNameLst>
                                          <p:attrName>r</p:attrName>
                                        </p:attrNameLst>
                                      </p:cBhvr>
                                    </p:animRot>
                                  </p:childTnLst>
                                </p:cTn>
                              </p:par>
                            </p:childTnLst>
                          </p:cTn>
                        </p:par>
                        <p:par>
                          <p:cTn id="91" fill="hold" nodeType="afterGroup">
                            <p:stCondLst>
                              <p:cond delay="3500"/>
                            </p:stCondLst>
                            <p:childTnLst>
                              <p:par>
                                <p:cTn id="92" presetID="63" presetClass="path" presetSubtype="0" accel="50000" decel="50000" autoRev="1" fill="hold" nodeType="afterEffect">
                                  <p:stCondLst>
                                    <p:cond delay="0"/>
                                  </p:stCondLst>
                                  <p:iterate type="lt">
                                    <p:tmPct val="0"/>
                                  </p:iterate>
                                  <p:childTnLst>
                                    <p:animMotion origin="layout" path="M 0 0  L 0.25 0  E" pathEditMode="relative" ptsTypes="">
                                      <p:cBhvr>
                                        <p:cTn id="93" dur="2000" fill="hold"/>
                                        <p:tgtEl>
                                          <p:spTgt spid="119910"/>
                                        </p:tgtEl>
                                        <p:attrNameLst>
                                          <p:attrName>ppt_x</p:attrName>
                                          <p:attrName>ppt_y</p:attrName>
                                        </p:attrNameLst>
                                      </p:cBhvr>
                                    </p:animMotion>
                                  </p:childTnLst>
                                </p:cTn>
                              </p:par>
                            </p:childTnLst>
                          </p:cTn>
                        </p:par>
                        <p:par>
                          <p:cTn id="94" fill="hold" nodeType="afterGroup">
                            <p:stCondLst>
                              <p:cond delay="7500"/>
                            </p:stCondLst>
                            <p:childTnLst>
                              <p:par>
                                <p:cTn id="95" presetID="8" presetClass="emph" presetSubtype="0" fill="hold" nodeType="afterEffect">
                                  <p:stCondLst>
                                    <p:cond delay="0"/>
                                  </p:stCondLst>
                                  <p:iterate type="lt">
                                    <p:tmPct val="0"/>
                                  </p:iterate>
                                  <p:childTnLst>
                                    <p:animRot by="-5400000">
                                      <p:cBhvr>
                                        <p:cTn id="96" dur="1000" fill="hold"/>
                                        <p:tgtEl>
                                          <p:spTgt spid="119910"/>
                                        </p:tgtEl>
                                        <p:attrNameLst>
                                          <p:attrName>r</p:attrName>
                                        </p:attrNameLst>
                                      </p:cBhvr>
                                    </p:animRot>
                                  </p:childTnLst>
                                </p:cTn>
                              </p:par>
                            </p:childTnLst>
                          </p:cTn>
                        </p:par>
                      </p:childTnLst>
                    </p:cTn>
                  </p:par>
                </p:childTnLst>
              </p:cTn>
              <p:nextCondLst>
                <p:cond evt="onClick" delay="0">
                  <p:tgtEl>
                    <p:spTgt spid="119874"/>
                  </p:tgtEl>
                </p:cond>
              </p:nextCondLst>
            </p:seq>
            <p:seq concurrent="1" nextAc="seek">
              <p:cTn id="97" restart="whenNotActive" fill="hold" evtFilter="cancelBubble" nodeType="interactiveSeq">
                <p:stCondLst>
                  <p:cond evt="onClick" delay="0">
                    <p:tgtEl>
                      <p:spTgt spid="119879"/>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119810"/>
                                        </p:tgtEl>
                                        <p:attrNameLst>
                                          <p:attrName>style.visibility</p:attrName>
                                        </p:attrNameLst>
                                      </p:cBhvr>
                                      <p:to>
                                        <p:strVal val="visible"/>
                                      </p:to>
                                    </p:set>
                                    <p:animEffect transition="in" filter="fade">
                                      <p:cBhvr>
                                        <p:cTn id="102" dur="1000"/>
                                        <p:tgtEl>
                                          <p:spTgt spid="119810"/>
                                        </p:tgtEl>
                                      </p:cBhvr>
                                    </p:animEffect>
                                  </p:childTnLst>
                                </p:cTn>
                              </p:par>
                            </p:childTnLst>
                          </p:cTn>
                        </p:par>
                        <p:par>
                          <p:cTn id="103" fill="hold" nodeType="afterGroup">
                            <p:stCondLst>
                              <p:cond delay="1000"/>
                            </p:stCondLst>
                            <p:childTnLst>
                              <p:par>
                                <p:cTn id="104" presetID="8" presetClass="emph" presetSubtype="0" fill="hold" nodeType="afterEffect">
                                  <p:stCondLst>
                                    <p:cond delay="0"/>
                                  </p:stCondLst>
                                  <p:childTnLst>
                                    <p:animRot by="6000000">
                                      <p:cBhvr>
                                        <p:cTn id="105" dur="2000" fill="hold"/>
                                        <p:tgtEl>
                                          <p:spTgt spid="119810"/>
                                        </p:tgtEl>
                                        <p:attrNameLst>
                                          <p:attrName>r</p:attrName>
                                        </p:attrNameLst>
                                      </p:cBhvr>
                                    </p:animRot>
                                  </p:childTnLst>
                                </p:cTn>
                              </p:par>
                            </p:childTnLst>
                          </p:cTn>
                        </p:par>
                        <p:par>
                          <p:cTn id="106" fill="hold" nodeType="afterGroup">
                            <p:stCondLst>
                              <p:cond delay="3000"/>
                            </p:stCondLst>
                            <p:childTnLst>
                              <p:par>
                                <p:cTn id="107" presetID="10" presetClass="entr" presetSubtype="0" fill="hold" nodeType="afterEffect">
                                  <p:stCondLst>
                                    <p:cond delay="0"/>
                                  </p:stCondLst>
                                  <p:childTnLst>
                                    <p:set>
                                      <p:cBhvr>
                                        <p:cTn id="108" dur="1" fill="hold">
                                          <p:stCondLst>
                                            <p:cond delay="0"/>
                                          </p:stCondLst>
                                        </p:cTn>
                                        <p:tgtEl>
                                          <p:spTgt spid="119820"/>
                                        </p:tgtEl>
                                        <p:attrNameLst>
                                          <p:attrName>style.visibility</p:attrName>
                                        </p:attrNameLst>
                                      </p:cBhvr>
                                      <p:to>
                                        <p:strVal val="visible"/>
                                      </p:to>
                                    </p:set>
                                    <p:animEffect transition="in" filter="fade">
                                      <p:cBhvr>
                                        <p:cTn id="109" dur="500"/>
                                        <p:tgtEl>
                                          <p:spTgt spid="119820"/>
                                        </p:tgtEl>
                                      </p:cBhvr>
                                    </p:animEffect>
                                  </p:childTnLst>
                                </p:cTn>
                              </p:par>
                              <p:par>
                                <p:cTn id="110" presetID="10" presetClass="entr" presetSubtype="0" fill="hold" nodeType="withEffect">
                                  <p:stCondLst>
                                    <p:cond delay="0"/>
                                  </p:stCondLst>
                                  <p:childTnLst>
                                    <p:set>
                                      <p:cBhvr>
                                        <p:cTn id="111" dur="1" fill="hold">
                                          <p:stCondLst>
                                            <p:cond delay="0"/>
                                          </p:stCondLst>
                                        </p:cTn>
                                        <p:tgtEl>
                                          <p:spTgt spid="119958"/>
                                        </p:tgtEl>
                                        <p:attrNameLst>
                                          <p:attrName>style.visibility</p:attrName>
                                        </p:attrNameLst>
                                      </p:cBhvr>
                                      <p:to>
                                        <p:strVal val="visible"/>
                                      </p:to>
                                    </p:set>
                                    <p:animEffect transition="in" filter="fade">
                                      <p:cBhvr>
                                        <p:cTn id="112" dur="1000"/>
                                        <p:tgtEl>
                                          <p:spTgt spid="119958"/>
                                        </p:tgtEl>
                                      </p:cBhvr>
                                    </p:animEffect>
                                  </p:childTnLst>
                                </p:cTn>
                              </p:par>
                            </p:childTnLst>
                          </p:cTn>
                        </p:par>
                        <p:par>
                          <p:cTn id="113" fill="hold" nodeType="afterGroup">
                            <p:stCondLst>
                              <p:cond delay="4000"/>
                            </p:stCondLst>
                            <p:childTnLst>
                              <p:par>
                                <p:cTn id="114" presetID="22" presetClass="exit" presetSubtype="1" fill="hold" nodeType="afterEffect">
                                  <p:stCondLst>
                                    <p:cond delay="0"/>
                                  </p:stCondLst>
                                  <p:childTnLst>
                                    <p:animEffect transition="out" filter="wipe(up)">
                                      <p:cBhvr>
                                        <p:cTn id="115" dur="1500"/>
                                        <p:tgtEl>
                                          <p:spTgt spid="119810"/>
                                        </p:tgtEl>
                                      </p:cBhvr>
                                    </p:animEffect>
                                    <p:set>
                                      <p:cBhvr>
                                        <p:cTn id="116" dur="1" fill="hold">
                                          <p:stCondLst>
                                            <p:cond delay="1499"/>
                                          </p:stCondLst>
                                        </p:cTn>
                                        <p:tgtEl>
                                          <p:spTgt spid="119810"/>
                                        </p:tgtEl>
                                        <p:attrNameLst>
                                          <p:attrName>style.visibility</p:attrName>
                                        </p:attrNameLst>
                                      </p:cBhvr>
                                      <p:to>
                                        <p:strVal val="hidden"/>
                                      </p:to>
                                    </p:set>
                                  </p:childTnLst>
                                </p:cTn>
                              </p:par>
                            </p:childTnLst>
                          </p:cTn>
                        </p:par>
                        <p:par>
                          <p:cTn id="117" fill="hold" nodeType="afterGroup">
                            <p:stCondLst>
                              <p:cond delay="5500"/>
                            </p:stCondLst>
                            <p:childTnLst>
                              <p:par>
                                <p:cTn id="118" presetID="15" presetClass="entr" presetSubtype="0" fill="hold" nodeType="afterEffect">
                                  <p:stCondLst>
                                    <p:cond delay="0"/>
                                  </p:stCondLst>
                                  <p:iterate type="lt">
                                    <p:tmPct val="0"/>
                                  </p:iterate>
                                  <p:childTnLst>
                                    <p:set>
                                      <p:cBhvr>
                                        <p:cTn id="119" dur="1" fill="hold">
                                          <p:stCondLst>
                                            <p:cond delay="0"/>
                                          </p:stCondLst>
                                        </p:cTn>
                                        <p:tgtEl>
                                          <p:spTgt spid="119959"/>
                                        </p:tgtEl>
                                        <p:attrNameLst>
                                          <p:attrName>style.visibility</p:attrName>
                                        </p:attrNameLst>
                                      </p:cBhvr>
                                      <p:to>
                                        <p:strVal val="visible"/>
                                      </p:to>
                                    </p:set>
                                    <p:anim calcmode="lin" valueType="num">
                                      <p:cBhvr>
                                        <p:cTn id="120" dur="1000" fill="hold"/>
                                        <p:tgtEl>
                                          <p:spTgt spid="119959"/>
                                        </p:tgtEl>
                                        <p:attrNameLst>
                                          <p:attrName>ppt_w</p:attrName>
                                        </p:attrNameLst>
                                      </p:cBhvr>
                                      <p:tavLst>
                                        <p:tav tm="0">
                                          <p:val>
                                            <p:fltVal val="0"/>
                                          </p:val>
                                        </p:tav>
                                        <p:tav tm="100000">
                                          <p:val>
                                            <p:strVal val="#ppt_w"/>
                                          </p:val>
                                        </p:tav>
                                      </p:tavLst>
                                    </p:anim>
                                    <p:anim calcmode="lin" valueType="num">
                                      <p:cBhvr>
                                        <p:cTn id="121" dur="1000" fill="hold"/>
                                        <p:tgtEl>
                                          <p:spTgt spid="119959"/>
                                        </p:tgtEl>
                                        <p:attrNameLst>
                                          <p:attrName>ppt_h</p:attrName>
                                        </p:attrNameLst>
                                      </p:cBhvr>
                                      <p:tavLst>
                                        <p:tav tm="0">
                                          <p:val>
                                            <p:fltVal val="0"/>
                                          </p:val>
                                        </p:tav>
                                        <p:tav tm="100000">
                                          <p:val>
                                            <p:strVal val="#ppt_h"/>
                                          </p:val>
                                        </p:tav>
                                      </p:tavLst>
                                    </p:anim>
                                    <p:anim calcmode="lin" valueType="num">
                                      <p:cBhvr>
                                        <p:cTn id="122" dur="1000" fill="hold"/>
                                        <p:tgtEl>
                                          <p:spTgt spid="119959"/>
                                        </p:tgtEl>
                                        <p:attrNameLst>
                                          <p:attrName>ppt_x</p:attrName>
                                        </p:attrNameLst>
                                      </p:cBhvr>
                                      <p:tavLst>
                                        <p:tav tm="0" fmla="#ppt_x+(cos(-2*pi*(1-$))*-#ppt_x-sin(-2*pi*(1-$))*(1-#ppt_y))*(1-$)">
                                          <p:val>
                                            <p:fltVal val="0"/>
                                          </p:val>
                                        </p:tav>
                                        <p:tav tm="100000">
                                          <p:val>
                                            <p:fltVal val="1"/>
                                          </p:val>
                                        </p:tav>
                                      </p:tavLst>
                                    </p:anim>
                                    <p:anim calcmode="lin" valueType="num">
                                      <p:cBhvr>
                                        <p:cTn id="123" dur="1000" fill="hold"/>
                                        <p:tgtEl>
                                          <p:spTgt spid="119959"/>
                                        </p:tgtEl>
                                        <p:attrNameLst>
                                          <p:attrName>ppt_y</p:attrName>
                                        </p:attrNameLst>
                                      </p:cBhvr>
                                      <p:tavLst>
                                        <p:tav tm="0" fmla="#ppt_y+(sin(-2*pi*(1-$))*-#ppt_x+cos(-2*pi*(1-$))*(1-#ppt_y))*(1-$)">
                                          <p:val>
                                            <p:fltVal val="0"/>
                                          </p:val>
                                        </p:tav>
                                        <p:tav tm="100000">
                                          <p:val>
                                            <p:fltVal val="1"/>
                                          </p:val>
                                        </p:tav>
                                      </p:tavLst>
                                    </p:anim>
                                  </p:childTnLst>
                                </p:cTn>
                              </p:par>
                            </p:childTnLst>
                          </p:cTn>
                        </p:par>
                        <p:par>
                          <p:cTn id="124" fill="hold" nodeType="afterGroup">
                            <p:stCondLst>
                              <p:cond delay="6500"/>
                            </p:stCondLst>
                            <p:childTnLst>
                              <p:par>
                                <p:cTn id="125" presetID="22" presetClass="entr" presetSubtype="1" fill="hold" nodeType="afterEffect">
                                  <p:stCondLst>
                                    <p:cond delay="0"/>
                                  </p:stCondLst>
                                  <p:childTnLst>
                                    <p:set>
                                      <p:cBhvr>
                                        <p:cTn id="126" dur="1" fill="hold">
                                          <p:stCondLst>
                                            <p:cond delay="0"/>
                                          </p:stCondLst>
                                        </p:cTn>
                                        <p:tgtEl>
                                          <p:spTgt spid="119967"/>
                                        </p:tgtEl>
                                        <p:attrNameLst>
                                          <p:attrName>style.visibility</p:attrName>
                                        </p:attrNameLst>
                                      </p:cBhvr>
                                      <p:to>
                                        <p:strVal val="visible"/>
                                      </p:to>
                                    </p:set>
                                    <p:animEffect transition="in" filter="wipe(up)">
                                      <p:cBhvr>
                                        <p:cTn id="127" dur="1000"/>
                                        <p:tgtEl>
                                          <p:spTgt spid="119967"/>
                                        </p:tgtEl>
                                      </p:cBhvr>
                                    </p:animEffect>
                                  </p:childTnLst>
                                </p:cTn>
                              </p:par>
                            </p:childTnLst>
                          </p:cTn>
                        </p:par>
                        <p:par>
                          <p:cTn id="128" fill="hold" nodeType="afterGroup">
                            <p:stCondLst>
                              <p:cond delay="7500"/>
                            </p:stCondLst>
                            <p:childTnLst>
                              <p:par>
                                <p:cTn id="129" presetID="22" presetClass="exit" presetSubtype="1" fill="hold" nodeType="afterEffect">
                                  <p:stCondLst>
                                    <p:cond delay="500"/>
                                  </p:stCondLst>
                                  <p:childTnLst>
                                    <p:animEffect transition="out" filter="wipe(up)">
                                      <p:cBhvr>
                                        <p:cTn id="130" dur="500"/>
                                        <p:tgtEl>
                                          <p:spTgt spid="119967"/>
                                        </p:tgtEl>
                                      </p:cBhvr>
                                    </p:animEffect>
                                    <p:set>
                                      <p:cBhvr>
                                        <p:cTn id="131" dur="1" fill="hold">
                                          <p:stCondLst>
                                            <p:cond delay="499"/>
                                          </p:stCondLst>
                                        </p:cTn>
                                        <p:tgtEl>
                                          <p:spTgt spid="119967"/>
                                        </p:tgtEl>
                                        <p:attrNameLst>
                                          <p:attrName>style.visibility</p:attrName>
                                        </p:attrNameLst>
                                      </p:cBhvr>
                                      <p:to>
                                        <p:strVal val="hidden"/>
                                      </p:to>
                                    </p:set>
                                  </p:childTnLst>
                                </p:cTn>
                              </p:par>
                            </p:childTnLst>
                          </p:cTn>
                        </p:par>
                        <p:par>
                          <p:cTn id="132" fill="hold" nodeType="afterGroup">
                            <p:stCondLst>
                              <p:cond delay="8500"/>
                            </p:stCondLst>
                            <p:childTnLst>
                              <p:par>
                                <p:cTn id="133" presetID="37" presetClass="exit" presetSubtype="0" fill="hold" nodeType="afterEffect">
                                  <p:stCondLst>
                                    <p:cond delay="0"/>
                                  </p:stCondLst>
                                  <p:iterate type="lt">
                                    <p:tmPct val="0"/>
                                  </p:iterate>
                                  <p:childTnLst>
                                    <p:animEffect transition="out" filter="fade">
                                      <p:cBhvr>
                                        <p:cTn id="134" dur="1000"/>
                                        <p:tgtEl>
                                          <p:spTgt spid="119959"/>
                                        </p:tgtEl>
                                      </p:cBhvr>
                                    </p:animEffect>
                                    <p:anim calcmode="lin" valueType="num">
                                      <p:cBhvr>
                                        <p:cTn id="135" dur="1000"/>
                                        <p:tgtEl>
                                          <p:spTgt spid="119959"/>
                                        </p:tgtEl>
                                        <p:attrNameLst>
                                          <p:attrName>ppt_x</p:attrName>
                                        </p:attrNameLst>
                                      </p:cBhvr>
                                      <p:tavLst>
                                        <p:tav tm="0">
                                          <p:val>
                                            <p:strVal val="ppt_x"/>
                                          </p:val>
                                        </p:tav>
                                        <p:tav tm="100000">
                                          <p:val>
                                            <p:strVal val="ppt_x"/>
                                          </p:val>
                                        </p:tav>
                                      </p:tavLst>
                                    </p:anim>
                                    <p:anim calcmode="lin" valueType="num">
                                      <p:cBhvr>
                                        <p:cTn id="136" dur="100" decel="100000"/>
                                        <p:tgtEl>
                                          <p:spTgt spid="119959"/>
                                        </p:tgtEl>
                                        <p:attrNameLst>
                                          <p:attrName>ppt_y</p:attrName>
                                        </p:attrNameLst>
                                      </p:cBhvr>
                                      <p:tavLst>
                                        <p:tav tm="0">
                                          <p:val>
                                            <p:strVal val="ppt_y"/>
                                          </p:val>
                                        </p:tav>
                                        <p:tav tm="100000">
                                          <p:val>
                                            <p:strVal val="ppt_y-.03"/>
                                          </p:val>
                                        </p:tav>
                                      </p:tavLst>
                                    </p:anim>
                                    <p:anim calcmode="lin" valueType="num">
                                      <p:cBhvr>
                                        <p:cTn id="137" dur="900" accel="100000">
                                          <p:stCondLst>
                                            <p:cond delay="100"/>
                                          </p:stCondLst>
                                        </p:cTn>
                                        <p:tgtEl>
                                          <p:spTgt spid="119959"/>
                                        </p:tgtEl>
                                        <p:attrNameLst>
                                          <p:attrName>ppt_y</p:attrName>
                                        </p:attrNameLst>
                                      </p:cBhvr>
                                      <p:tavLst>
                                        <p:tav tm="0">
                                          <p:val>
                                            <p:strVal val="ppt_y"/>
                                          </p:val>
                                        </p:tav>
                                        <p:tav tm="100000">
                                          <p:val>
                                            <p:strVal val="ppt_y+1"/>
                                          </p:val>
                                        </p:tav>
                                      </p:tavLst>
                                    </p:anim>
                                    <p:set>
                                      <p:cBhvr>
                                        <p:cTn id="138" dur="1" fill="hold">
                                          <p:stCondLst>
                                            <p:cond delay="999"/>
                                          </p:stCondLst>
                                        </p:cTn>
                                        <p:tgtEl>
                                          <p:spTgt spid="119959"/>
                                        </p:tgtEl>
                                        <p:attrNameLst>
                                          <p:attrName>style.visibility</p:attrName>
                                        </p:attrNameLst>
                                      </p:cBhvr>
                                      <p:to>
                                        <p:strVal val="hidden"/>
                                      </p:to>
                                    </p:set>
                                  </p:childTnLst>
                                </p:cTn>
                              </p:par>
                            </p:childTnLst>
                          </p:cTn>
                        </p:par>
                        <p:par>
                          <p:cTn id="139" fill="hold" nodeType="afterGroup">
                            <p:stCondLst>
                              <p:cond delay="9500"/>
                            </p:stCondLst>
                            <p:childTnLst>
                              <p:par>
                                <p:cTn id="140" presetID="10" presetClass="entr" presetSubtype="0" fill="hold" nodeType="afterEffect">
                                  <p:stCondLst>
                                    <p:cond delay="0"/>
                                  </p:stCondLst>
                                  <p:childTnLst>
                                    <p:set>
                                      <p:cBhvr>
                                        <p:cTn id="141" dur="1" fill="hold">
                                          <p:stCondLst>
                                            <p:cond delay="0"/>
                                          </p:stCondLst>
                                        </p:cTn>
                                        <p:tgtEl>
                                          <p:spTgt spid="119810"/>
                                        </p:tgtEl>
                                        <p:attrNameLst>
                                          <p:attrName>style.visibility</p:attrName>
                                        </p:attrNameLst>
                                      </p:cBhvr>
                                      <p:to>
                                        <p:strVal val="visible"/>
                                      </p:to>
                                    </p:set>
                                    <p:animEffect transition="in" filter="fade">
                                      <p:cBhvr>
                                        <p:cTn id="142" dur="1000"/>
                                        <p:tgtEl>
                                          <p:spTgt spid="119810"/>
                                        </p:tgtEl>
                                      </p:cBhvr>
                                    </p:animEffect>
                                  </p:childTnLst>
                                </p:cTn>
                              </p:par>
                            </p:childTnLst>
                          </p:cTn>
                        </p:par>
                        <p:par>
                          <p:cTn id="143" fill="hold" nodeType="afterGroup">
                            <p:stCondLst>
                              <p:cond delay="10500"/>
                            </p:stCondLst>
                            <p:childTnLst>
                              <p:par>
                                <p:cTn id="144" presetID="10" presetClass="exit" presetSubtype="0" fill="hold" nodeType="afterEffect">
                                  <p:stCondLst>
                                    <p:cond delay="0"/>
                                  </p:stCondLst>
                                  <p:childTnLst>
                                    <p:animEffect transition="out" filter="fade">
                                      <p:cBhvr>
                                        <p:cTn id="145" dur="500"/>
                                        <p:tgtEl>
                                          <p:spTgt spid="119820"/>
                                        </p:tgtEl>
                                      </p:cBhvr>
                                    </p:animEffect>
                                    <p:set>
                                      <p:cBhvr>
                                        <p:cTn id="146" dur="1" fill="hold">
                                          <p:stCondLst>
                                            <p:cond delay="499"/>
                                          </p:stCondLst>
                                        </p:cTn>
                                        <p:tgtEl>
                                          <p:spTgt spid="119820"/>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1000"/>
                                        <p:tgtEl>
                                          <p:spTgt spid="119958"/>
                                        </p:tgtEl>
                                      </p:cBhvr>
                                    </p:animEffect>
                                    <p:set>
                                      <p:cBhvr>
                                        <p:cTn id="149" dur="1" fill="hold">
                                          <p:stCondLst>
                                            <p:cond delay="999"/>
                                          </p:stCondLst>
                                        </p:cTn>
                                        <p:tgtEl>
                                          <p:spTgt spid="119958"/>
                                        </p:tgtEl>
                                        <p:attrNameLst>
                                          <p:attrName>style.visibility</p:attrName>
                                        </p:attrNameLst>
                                      </p:cBhvr>
                                      <p:to>
                                        <p:strVal val="hidden"/>
                                      </p:to>
                                    </p:set>
                                  </p:childTnLst>
                                </p:cTn>
                              </p:par>
                            </p:childTnLst>
                          </p:cTn>
                        </p:par>
                        <p:par>
                          <p:cTn id="150" fill="hold" nodeType="afterGroup">
                            <p:stCondLst>
                              <p:cond delay="11500"/>
                            </p:stCondLst>
                            <p:childTnLst>
                              <p:par>
                                <p:cTn id="151" presetID="8" presetClass="emph" presetSubtype="0" fill="hold" nodeType="afterEffect">
                                  <p:stCondLst>
                                    <p:cond delay="0"/>
                                  </p:stCondLst>
                                  <p:childTnLst>
                                    <p:animRot by="-6000000">
                                      <p:cBhvr>
                                        <p:cTn id="152" dur="1000" fill="hold"/>
                                        <p:tgtEl>
                                          <p:spTgt spid="119810"/>
                                        </p:tgtEl>
                                        <p:attrNameLst>
                                          <p:attrName>r</p:attrName>
                                        </p:attrNameLst>
                                      </p:cBhvr>
                                    </p:animRot>
                                  </p:childTnLst>
                                </p:cTn>
                              </p:par>
                            </p:childTnLst>
                          </p:cTn>
                        </p:par>
                      </p:childTnLst>
                    </p:cTn>
                  </p:par>
                </p:childTnLst>
              </p:cTn>
              <p:nextCondLst>
                <p:cond evt="onClick" delay="0">
                  <p:tgtEl>
                    <p:spTgt spid="119879"/>
                  </p:tgtEl>
                </p:cond>
              </p:nextCondLst>
            </p:seq>
            <p:seq concurrent="1" nextAc="seek">
              <p:cTn id="153" restart="whenNotActive" fill="hold" evtFilter="cancelBubble" nodeType="interactiveSeq">
                <p:stCondLst>
                  <p:cond evt="onClick" delay="0">
                    <p:tgtEl>
                      <p:spTgt spid="119904"/>
                    </p:tgtEl>
                  </p:cond>
                </p:stCondLst>
                <p:endSync evt="end" delay="0">
                  <p:rtn val="all"/>
                </p:endSync>
                <p:childTnLst>
                  <p:par>
                    <p:cTn id="154" fill="hold" nodeType="clickPar">
                      <p:stCondLst>
                        <p:cond delay="0"/>
                      </p:stCondLst>
                      <p:childTnLst>
                        <p:par>
                          <p:cTn id="155" fill="hold" nodeType="withGroup">
                            <p:stCondLst>
                              <p:cond delay="0"/>
                            </p:stCondLst>
                            <p:childTnLst>
                              <p:par>
                                <p:cTn id="156" presetID="10" presetClass="entr" presetSubtype="0" fill="hold" nodeType="clickEffect">
                                  <p:stCondLst>
                                    <p:cond delay="0"/>
                                  </p:stCondLst>
                                  <p:childTnLst>
                                    <p:set>
                                      <p:cBhvr>
                                        <p:cTn id="157" dur="1" fill="hold">
                                          <p:stCondLst>
                                            <p:cond delay="0"/>
                                          </p:stCondLst>
                                        </p:cTn>
                                        <p:tgtEl>
                                          <p:spTgt spid="119977"/>
                                        </p:tgtEl>
                                        <p:attrNameLst>
                                          <p:attrName>style.visibility</p:attrName>
                                        </p:attrNameLst>
                                      </p:cBhvr>
                                      <p:to>
                                        <p:strVal val="visible"/>
                                      </p:to>
                                    </p:set>
                                    <p:animEffect transition="in" filter="fade">
                                      <p:cBhvr>
                                        <p:cTn id="158" dur="2000"/>
                                        <p:tgtEl>
                                          <p:spTgt spid="119977"/>
                                        </p:tgtEl>
                                      </p:cBhvr>
                                    </p:animEffect>
                                  </p:childTnLst>
                                </p:cTn>
                              </p:par>
                            </p:childTnLst>
                          </p:cTn>
                        </p:par>
                        <p:par>
                          <p:cTn id="159" fill="hold" nodeType="afterGroup">
                            <p:stCondLst>
                              <p:cond delay="2000"/>
                            </p:stCondLst>
                            <p:childTnLst>
                              <p:par>
                                <p:cTn id="160" presetID="10" presetClass="exit" presetSubtype="0" fill="hold" nodeType="afterEffect">
                                  <p:stCondLst>
                                    <p:cond delay="1000"/>
                                  </p:stCondLst>
                                  <p:iterate type="lt">
                                    <p:tmPct val="0"/>
                                  </p:iterate>
                                  <p:childTnLst>
                                    <p:animEffect transition="out" filter="fade">
                                      <p:cBhvr>
                                        <p:cTn id="161" dur="2000"/>
                                        <p:tgtEl>
                                          <p:spTgt spid="119910"/>
                                        </p:tgtEl>
                                      </p:cBhvr>
                                    </p:animEffect>
                                    <p:set>
                                      <p:cBhvr>
                                        <p:cTn id="162" dur="1" fill="hold">
                                          <p:stCondLst>
                                            <p:cond delay="1999"/>
                                          </p:stCondLst>
                                        </p:cTn>
                                        <p:tgtEl>
                                          <p:spTgt spid="119910"/>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2000"/>
                                        <p:tgtEl>
                                          <p:spTgt spid="119977"/>
                                        </p:tgtEl>
                                      </p:cBhvr>
                                    </p:animEffect>
                                    <p:set>
                                      <p:cBhvr>
                                        <p:cTn id="165" dur="1" fill="hold">
                                          <p:stCondLst>
                                            <p:cond delay="1999"/>
                                          </p:stCondLst>
                                        </p:cTn>
                                        <p:tgtEl>
                                          <p:spTgt spid="119977"/>
                                        </p:tgtEl>
                                        <p:attrNameLst>
                                          <p:attrName>style.visibility</p:attrName>
                                        </p:attrNameLst>
                                      </p:cBhvr>
                                      <p:to>
                                        <p:strVal val="hidden"/>
                                      </p:to>
                                    </p:set>
                                  </p:childTnLst>
                                </p:cTn>
                              </p:par>
                            </p:childTnLst>
                          </p:cTn>
                        </p:par>
                        <p:par>
                          <p:cTn id="166" fill="hold" nodeType="afterGroup">
                            <p:stCondLst>
                              <p:cond delay="5000"/>
                            </p:stCondLst>
                            <p:childTnLst>
                              <p:par>
                                <p:cTn id="167" presetID="2" presetClass="exit" presetSubtype="4" fill="hold" grpId="0" nodeType="afterEffect">
                                  <p:stCondLst>
                                    <p:cond delay="0"/>
                                  </p:stCondLst>
                                  <p:childTnLst>
                                    <p:anim calcmode="lin" valueType="num">
                                      <p:cBhvr additive="base">
                                        <p:cTn id="168" dur="500"/>
                                        <p:tgtEl>
                                          <p:spTgt spid="119874"/>
                                        </p:tgtEl>
                                        <p:attrNameLst>
                                          <p:attrName>ppt_x</p:attrName>
                                        </p:attrNameLst>
                                      </p:cBhvr>
                                      <p:tavLst>
                                        <p:tav tm="0">
                                          <p:val>
                                            <p:strVal val="ppt_x"/>
                                          </p:val>
                                        </p:tav>
                                        <p:tav tm="100000">
                                          <p:val>
                                            <p:strVal val="ppt_x"/>
                                          </p:val>
                                        </p:tav>
                                      </p:tavLst>
                                    </p:anim>
                                    <p:anim calcmode="lin" valueType="num">
                                      <p:cBhvr additive="base">
                                        <p:cTn id="169" dur="500"/>
                                        <p:tgtEl>
                                          <p:spTgt spid="119874"/>
                                        </p:tgtEl>
                                        <p:attrNameLst>
                                          <p:attrName>ppt_y</p:attrName>
                                        </p:attrNameLst>
                                      </p:cBhvr>
                                      <p:tavLst>
                                        <p:tav tm="0">
                                          <p:val>
                                            <p:strVal val="ppt_y"/>
                                          </p:val>
                                        </p:tav>
                                        <p:tav tm="100000">
                                          <p:val>
                                            <p:strVal val="1+ppt_h/2"/>
                                          </p:val>
                                        </p:tav>
                                      </p:tavLst>
                                    </p:anim>
                                    <p:set>
                                      <p:cBhvr>
                                        <p:cTn id="170" dur="1" fill="hold">
                                          <p:stCondLst>
                                            <p:cond delay="499"/>
                                          </p:stCondLst>
                                        </p:cTn>
                                        <p:tgtEl>
                                          <p:spTgt spid="119874"/>
                                        </p:tgtEl>
                                        <p:attrNameLst>
                                          <p:attrName>style.visibility</p:attrName>
                                        </p:attrNameLst>
                                      </p:cBhvr>
                                      <p:to>
                                        <p:strVal val="hidden"/>
                                      </p:to>
                                    </p:set>
                                  </p:childTnLst>
                                </p:cTn>
                              </p:par>
                              <p:par>
                                <p:cTn id="171" presetID="2" presetClass="exit" presetSubtype="4" fill="hold" nodeType="withEffect">
                                  <p:stCondLst>
                                    <p:cond delay="0"/>
                                  </p:stCondLst>
                                  <p:childTnLst>
                                    <p:anim calcmode="lin" valueType="num">
                                      <p:cBhvr additive="base">
                                        <p:cTn id="172" dur="500"/>
                                        <p:tgtEl>
                                          <p:spTgt spid="119904"/>
                                        </p:tgtEl>
                                        <p:attrNameLst>
                                          <p:attrName>ppt_x</p:attrName>
                                        </p:attrNameLst>
                                      </p:cBhvr>
                                      <p:tavLst>
                                        <p:tav tm="0">
                                          <p:val>
                                            <p:strVal val="ppt_x"/>
                                          </p:val>
                                        </p:tav>
                                        <p:tav tm="100000">
                                          <p:val>
                                            <p:strVal val="ppt_x"/>
                                          </p:val>
                                        </p:tav>
                                      </p:tavLst>
                                    </p:anim>
                                    <p:anim calcmode="lin" valueType="num">
                                      <p:cBhvr additive="base">
                                        <p:cTn id="173" dur="500"/>
                                        <p:tgtEl>
                                          <p:spTgt spid="119904"/>
                                        </p:tgtEl>
                                        <p:attrNameLst>
                                          <p:attrName>ppt_y</p:attrName>
                                        </p:attrNameLst>
                                      </p:cBhvr>
                                      <p:tavLst>
                                        <p:tav tm="0">
                                          <p:val>
                                            <p:strVal val="ppt_y"/>
                                          </p:val>
                                        </p:tav>
                                        <p:tav tm="100000">
                                          <p:val>
                                            <p:strVal val="1+ppt_h/2"/>
                                          </p:val>
                                        </p:tav>
                                      </p:tavLst>
                                    </p:anim>
                                    <p:set>
                                      <p:cBhvr>
                                        <p:cTn id="174" dur="1" fill="hold">
                                          <p:stCondLst>
                                            <p:cond delay="499"/>
                                          </p:stCondLst>
                                        </p:cTn>
                                        <p:tgtEl>
                                          <p:spTgt spid="119904"/>
                                        </p:tgtEl>
                                        <p:attrNameLst>
                                          <p:attrName>style.visibility</p:attrName>
                                        </p:attrNameLst>
                                      </p:cBhvr>
                                      <p:to>
                                        <p:strVal val="hidden"/>
                                      </p:to>
                                    </p:set>
                                  </p:childTnLst>
                                </p:cTn>
                              </p:par>
                            </p:childTnLst>
                          </p:cTn>
                        </p:par>
                      </p:childTnLst>
                    </p:cTn>
                  </p:par>
                </p:childTnLst>
              </p:cTn>
              <p:nextCondLst>
                <p:cond evt="onClick" delay="0">
                  <p:tgtEl>
                    <p:spTgt spid="119904"/>
                  </p:tgtEl>
                </p:cond>
              </p:nextCondLst>
            </p:seq>
            <p:seq concurrent="1" nextAc="seek">
              <p:cTn id="175" restart="whenNotActive" fill="hold" evtFilter="cancelBubble" nodeType="interactiveSeq">
                <p:stCondLst>
                  <p:cond evt="onClick" delay="0">
                    <p:tgtEl>
                      <p:spTgt spid="119907"/>
                    </p:tgtEl>
                  </p:cond>
                </p:stCondLst>
                <p:endSync evt="end" delay="0">
                  <p:rtn val="all"/>
                </p:endSync>
                <p:childTnLst>
                  <p:par>
                    <p:cTn id="176" fill="hold" nodeType="clickPar">
                      <p:stCondLst>
                        <p:cond delay="0"/>
                      </p:stCondLst>
                      <p:childTnLst>
                        <p:par>
                          <p:cTn id="177" fill="hold" nodeType="withGroup">
                            <p:stCondLst>
                              <p:cond delay="0"/>
                            </p:stCondLst>
                            <p:childTnLst>
                              <p:par>
                                <p:cTn id="178" presetID="10" presetClass="entr" presetSubtype="0" fill="hold" nodeType="clickEffect">
                                  <p:stCondLst>
                                    <p:cond delay="0"/>
                                  </p:stCondLst>
                                  <p:childTnLst>
                                    <p:set>
                                      <p:cBhvr>
                                        <p:cTn id="179" dur="1" fill="hold">
                                          <p:stCondLst>
                                            <p:cond delay="0"/>
                                          </p:stCondLst>
                                        </p:cTn>
                                        <p:tgtEl>
                                          <p:spTgt spid="119977"/>
                                        </p:tgtEl>
                                        <p:attrNameLst>
                                          <p:attrName>style.visibility</p:attrName>
                                        </p:attrNameLst>
                                      </p:cBhvr>
                                      <p:to>
                                        <p:strVal val="visible"/>
                                      </p:to>
                                    </p:set>
                                    <p:animEffect transition="in" filter="fade">
                                      <p:cBhvr>
                                        <p:cTn id="180" dur="2000"/>
                                        <p:tgtEl>
                                          <p:spTgt spid="119977"/>
                                        </p:tgtEl>
                                      </p:cBhvr>
                                    </p:animEffect>
                                  </p:childTnLst>
                                </p:cTn>
                              </p:par>
                            </p:childTnLst>
                          </p:cTn>
                        </p:par>
                        <p:par>
                          <p:cTn id="181" fill="hold" nodeType="afterGroup">
                            <p:stCondLst>
                              <p:cond delay="2000"/>
                            </p:stCondLst>
                            <p:childTnLst>
                              <p:par>
                                <p:cTn id="182" presetID="10" presetClass="exit" presetSubtype="0" fill="hold" nodeType="afterEffect">
                                  <p:stCondLst>
                                    <p:cond delay="1000"/>
                                  </p:stCondLst>
                                  <p:childTnLst>
                                    <p:animEffect transition="out" filter="fade">
                                      <p:cBhvr>
                                        <p:cTn id="183" dur="2000"/>
                                        <p:tgtEl>
                                          <p:spTgt spid="119828"/>
                                        </p:tgtEl>
                                      </p:cBhvr>
                                    </p:animEffect>
                                    <p:set>
                                      <p:cBhvr>
                                        <p:cTn id="184" dur="1" fill="hold">
                                          <p:stCondLst>
                                            <p:cond delay="1999"/>
                                          </p:stCondLst>
                                        </p:cTn>
                                        <p:tgtEl>
                                          <p:spTgt spid="119828"/>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2000"/>
                                        <p:tgtEl>
                                          <p:spTgt spid="119977"/>
                                        </p:tgtEl>
                                      </p:cBhvr>
                                    </p:animEffect>
                                    <p:set>
                                      <p:cBhvr>
                                        <p:cTn id="187" dur="1" fill="hold">
                                          <p:stCondLst>
                                            <p:cond delay="1999"/>
                                          </p:stCondLst>
                                        </p:cTn>
                                        <p:tgtEl>
                                          <p:spTgt spid="119977"/>
                                        </p:tgtEl>
                                        <p:attrNameLst>
                                          <p:attrName>style.visibility</p:attrName>
                                        </p:attrNameLst>
                                      </p:cBhvr>
                                      <p:to>
                                        <p:strVal val="hidden"/>
                                      </p:to>
                                    </p:set>
                                  </p:childTnLst>
                                </p:cTn>
                              </p:par>
                            </p:childTnLst>
                          </p:cTn>
                        </p:par>
                        <p:par>
                          <p:cTn id="188" fill="hold" nodeType="afterGroup">
                            <p:stCondLst>
                              <p:cond delay="5000"/>
                            </p:stCondLst>
                            <p:childTnLst>
                              <p:par>
                                <p:cTn id="189" presetID="2" presetClass="exit" presetSubtype="4" fill="hold" grpId="0" nodeType="afterEffect">
                                  <p:stCondLst>
                                    <p:cond delay="0"/>
                                  </p:stCondLst>
                                  <p:childTnLst>
                                    <p:anim calcmode="lin" valueType="num">
                                      <p:cBhvr additive="base">
                                        <p:cTn id="190" dur="500"/>
                                        <p:tgtEl>
                                          <p:spTgt spid="119877"/>
                                        </p:tgtEl>
                                        <p:attrNameLst>
                                          <p:attrName>ppt_x</p:attrName>
                                        </p:attrNameLst>
                                      </p:cBhvr>
                                      <p:tavLst>
                                        <p:tav tm="0">
                                          <p:val>
                                            <p:strVal val="ppt_x"/>
                                          </p:val>
                                        </p:tav>
                                        <p:tav tm="100000">
                                          <p:val>
                                            <p:strVal val="ppt_x"/>
                                          </p:val>
                                        </p:tav>
                                      </p:tavLst>
                                    </p:anim>
                                    <p:anim calcmode="lin" valueType="num">
                                      <p:cBhvr additive="base">
                                        <p:cTn id="191" dur="500"/>
                                        <p:tgtEl>
                                          <p:spTgt spid="119877"/>
                                        </p:tgtEl>
                                        <p:attrNameLst>
                                          <p:attrName>ppt_y</p:attrName>
                                        </p:attrNameLst>
                                      </p:cBhvr>
                                      <p:tavLst>
                                        <p:tav tm="0">
                                          <p:val>
                                            <p:strVal val="ppt_y"/>
                                          </p:val>
                                        </p:tav>
                                        <p:tav tm="100000">
                                          <p:val>
                                            <p:strVal val="1+ppt_h/2"/>
                                          </p:val>
                                        </p:tav>
                                      </p:tavLst>
                                    </p:anim>
                                    <p:set>
                                      <p:cBhvr>
                                        <p:cTn id="192" dur="1" fill="hold">
                                          <p:stCondLst>
                                            <p:cond delay="499"/>
                                          </p:stCondLst>
                                        </p:cTn>
                                        <p:tgtEl>
                                          <p:spTgt spid="119877"/>
                                        </p:tgtEl>
                                        <p:attrNameLst>
                                          <p:attrName>style.visibility</p:attrName>
                                        </p:attrNameLst>
                                      </p:cBhvr>
                                      <p:to>
                                        <p:strVal val="hidden"/>
                                      </p:to>
                                    </p:set>
                                  </p:childTnLst>
                                </p:cTn>
                              </p:par>
                              <p:par>
                                <p:cTn id="193" presetID="2" presetClass="exit" presetSubtype="4" fill="hold" grpId="0" nodeType="withEffect">
                                  <p:stCondLst>
                                    <p:cond delay="0"/>
                                  </p:stCondLst>
                                  <p:childTnLst>
                                    <p:anim calcmode="lin" valueType="num">
                                      <p:cBhvr additive="base">
                                        <p:cTn id="194" dur="500"/>
                                        <p:tgtEl>
                                          <p:spTgt spid="119907"/>
                                        </p:tgtEl>
                                        <p:attrNameLst>
                                          <p:attrName>ppt_x</p:attrName>
                                        </p:attrNameLst>
                                      </p:cBhvr>
                                      <p:tavLst>
                                        <p:tav tm="0">
                                          <p:val>
                                            <p:strVal val="ppt_x"/>
                                          </p:val>
                                        </p:tav>
                                        <p:tav tm="100000">
                                          <p:val>
                                            <p:strVal val="ppt_x"/>
                                          </p:val>
                                        </p:tav>
                                      </p:tavLst>
                                    </p:anim>
                                    <p:anim calcmode="lin" valueType="num">
                                      <p:cBhvr additive="base">
                                        <p:cTn id="195" dur="500"/>
                                        <p:tgtEl>
                                          <p:spTgt spid="119907"/>
                                        </p:tgtEl>
                                        <p:attrNameLst>
                                          <p:attrName>ppt_y</p:attrName>
                                        </p:attrNameLst>
                                      </p:cBhvr>
                                      <p:tavLst>
                                        <p:tav tm="0">
                                          <p:val>
                                            <p:strVal val="ppt_y"/>
                                          </p:val>
                                        </p:tav>
                                        <p:tav tm="100000">
                                          <p:val>
                                            <p:strVal val="1+ppt_h/2"/>
                                          </p:val>
                                        </p:tav>
                                      </p:tavLst>
                                    </p:anim>
                                    <p:set>
                                      <p:cBhvr>
                                        <p:cTn id="196" dur="1" fill="hold">
                                          <p:stCondLst>
                                            <p:cond delay="499"/>
                                          </p:stCondLst>
                                        </p:cTn>
                                        <p:tgtEl>
                                          <p:spTgt spid="119907"/>
                                        </p:tgtEl>
                                        <p:attrNameLst>
                                          <p:attrName>style.visibility</p:attrName>
                                        </p:attrNameLst>
                                      </p:cBhvr>
                                      <p:to>
                                        <p:strVal val="hidden"/>
                                      </p:to>
                                    </p:set>
                                  </p:childTnLst>
                                </p:cTn>
                              </p:par>
                            </p:childTnLst>
                          </p:cTn>
                        </p:par>
                      </p:childTnLst>
                    </p:cTn>
                  </p:par>
                </p:childTnLst>
              </p:cTn>
              <p:nextCondLst>
                <p:cond evt="onClick" delay="0">
                  <p:tgtEl>
                    <p:spTgt spid="119907"/>
                  </p:tgtEl>
                </p:cond>
              </p:nextCondLst>
            </p:seq>
            <p:seq concurrent="1" nextAc="seek">
              <p:cTn id="197" restart="whenNotActive" fill="hold" evtFilter="cancelBubble" nodeType="interactiveSeq">
                <p:stCondLst>
                  <p:cond evt="onClick" delay="0">
                    <p:tgtEl>
                      <p:spTgt spid="119905"/>
                    </p:tgtEl>
                  </p:cond>
                </p:stCondLst>
                <p:endSync evt="end" delay="0">
                  <p:rtn val="all"/>
                </p:endSync>
                <p:childTnLst>
                  <p:par>
                    <p:cTn id="198" fill="hold" nodeType="clickPar">
                      <p:stCondLst>
                        <p:cond delay="0"/>
                      </p:stCondLst>
                      <p:childTnLst>
                        <p:par>
                          <p:cTn id="199" fill="hold" nodeType="withGroup">
                            <p:stCondLst>
                              <p:cond delay="0"/>
                            </p:stCondLst>
                            <p:childTnLst>
                              <p:par>
                                <p:cTn id="200" presetID="10" presetClass="entr" presetSubtype="0" fill="hold" nodeType="clickEffect">
                                  <p:stCondLst>
                                    <p:cond delay="0"/>
                                  </p:stCondLst>
                                  <p:childTnLst>
                                    <p:set>
                                      <p:cBhvr>
                                        <p:cTn id="201" dur="1" fill="hold">
                                          <p:stCondLst>
                                            <p:cond delay="0"/>
                                          </p:stCondLst>
                                        </p:cTn>
                                        <p:tgtEl>
                                          <p:spTgt spid="119981"/>
                                        </p:tgtEl>
                                        <p:attrNameLst>
                                          <p:attrName>style.visibility</p:attrName>
                                        </p:attrNameLst>
                                      </p:cBhvr>
                                      <p:to>
                                        <p:strVal val="visible"/>
                                      </p:to>
                                    </p:set>
                                    <p:animEffect transition="in" filter="fade">
                                      <p:cBhvr>
                                        <p:cTn id="202" dur="2000"/>
                                        <p:tgtEl>
                                          <p:spTgt spid="119981"/>
                                        </p:tgtEl>
                                      </p:cBhvr>
                                    </p:animEffect>
                                  </p:childTnLst>
                                </p:cTn>
                              </p:par>
                            </p:childTnLst>
                          </p:cTn>
                        </p:par>
                        <p:par>
                          <p:cTn id="203" fill="hold" nodeType="afterGroup">
                            <p:stCondLst>
                              <p:cond delay="2000"/>
                            </p:stCondLst>
                            <p:childTnLst>
                              <p:par>
                                <p:cTn id="204" presetID="10" presetClass="exit" presetSubtype="0" fill="hold" nodeType="afterEffect">
                                  <p:stCondLst>
                                    <p:cond delay="1000"/>
                                  </p:stCondLst>
                                  <p:childTnLst>
                                    <p:animEffect transition="out" filter="fade">
                                      <p:cBhvr>
                                        <p:cTn id="205" dur="2000"/>
                                        <p:tgtEl>
                                          <p:spTgt spid="119968"/>
                                        </p:tgtEl>
                                      </p:cBhvr>
                                    </p:animEffect>
                                    <p:set>
                                      <p:cBhvr>
                                        <p:cTn id="206" dur="1" fill="hold">
                                          <p:stCondLst>
                                            <p:cond delay="1999"/>
                                          </p:stCondLst>
                                        </p:cTn>
                                        <p:tgtEl>
                                          <p:spTgt spid="119968"/>
                                        </p:tgtEl>
                                        <p:attrNameLst>
                                          <p:attrName>style.visibility</p:attrName>
                                        </p:attrNameLst>
                                      </p:cBhvr>
                                      <p:to>
                                        <p:strVal val="hidden"/>
                                      </p:to>
                                    </p:set>
                                  </p:childTnLst>
                                </p:cTn>
                              </p:par>
                              <p:par>
                                <p:cTn id="207" presetID="10" presetClass="exit" presetSubtype="0" fill="hold" nodeType="withEffect">
                                  <p:stCondLst>
                                    <p:cond delay="0"/>
                                  </p:stCondLst>
                                  <p:childTnLst>
                                    <p:animEffect transition="out" filter="fade">
                                      <p:cBhvr>
                                        <p:cTn id="208" dur="2000"/>
                                        <p:tgtEl>
                                          <p:spTgt spid="119981"/>
                                        </p:tgtEl>
                                      </p:cBhvr>
                                    </p:animEffect>
                                    <p:set>
                                      <p:cBhvr>
                                        <p:cTn id="209" dur="1" fill="hold">
                                          <p:stCondLst>
                                            <p:cond delay="1999"/>
                                          </p:stCondLst>
                                        </p:cTn>
                                        <p:tgtEl>
                                          <p:spTgt spid="119981"/>
                                        </p:tgtEl>
                                        <p:attrNameLst>
                                          <p:attrName>style.visibility</p:attrName>
                                        </p:attrNameLst>
                                      </p:cBhvr>
                                      <p:to>
                                        <p:strVal val="hidden"/>
                                      </p:to>
                                    </p:set>
                                  </p:childTnLst>
                                </p:cTn>
                              </p:par>
                            </p:childTnLst>
                          </p:cTn>
                        </p:par>
                        <p:par>
                          <p:cTn id="210" fill="hold" nodeType="afterGroup">
                            <p:stCondLst>
                              <p:cond delay="5000"/>
                            </p:stCondLst>
                            <p:childTnLst>
                              <p:par>
                                <p:cTn id="211" presetID="2" presetClass="exit" presetSubtype="4" fill="hold" grpId="0" nodeType="afterEffect">
                                  <p:stCondLst>
                                    <p:cond delay="0"/>
                                  </p:stCondLst>
                                  <p:childTnLst>
                                    <p:anim calcmode="lin" valueType="num">
                                      <p:cBhvr additive="base">
                                        <p:cTn id="212" dur="500"/>
                                        <p:tgtEl>
                                          <p:spTgt spid="119875"/>
                                        </p:tgtEl>
                                        <p:attrNameLst>
                                          <p:attrName>ppt_x</p:attrName>
                                        </p:attrNameLst>
                                      </p:cBhvr>
                                      <p:tavLst>
                                        <p:tav tm="0">
                                          <p:val>
                                            <p:strVal val="ppt_x"/>
                                          </p:val>
                                        </p:tav>
                                        <p:tav tm="100000">
                                          <p:val>
                                            <p:strVal val="ppt_x"/>
                                          </p:val>
                                        </p:tav>
                                      </p:tavLst>
                                    </p:anim>
                                    <p:anim calcmode="lin" valueType="num">
                                      <p:cBhvr additive="base">
                                        <p:cTn id="213" dur="500"/>
                                        <p:tgtEl>
                                          <p:spTgt spid="119875"/>
                                        </p:tgtEl>
                                        <p:attrNameLst>
                                          <p:attrName>ppt_y</p:attrName>
                                        </p:attrNameLst>
                                      </p:cBhvr>
                                      <p:tavLst>
                                        <p:tav tm="0">
                                          <p:val>
                                            <p:strVal val="ppt_y"/>
                                          </p:val>
                                        </p:tav>
                                        <p:tav tm="100000">
                                          <p:val>
                                            <p:strVal val="1+ppt_h/2"/>
                                          </p:val>
                                        </p:tav>
                                      </p:tavLst>
                                    </p:anim>
                                    <p:set>
                                      <p:cBhvr>
                                        <p:cTn id="214" dur="1" fill="hold">
                                          <p:stCondLst>
                                            <p:cond delay="499"/>
                                          </p:stCondLst>
                                        </p:cTn>
                                        <p:tgtEl>
                                          <p:spTgt spid="119875"/>
                                        </p:tgtEl>
                                        <p:attrNameLst>
                                          <p:attrName>style.visibility</p:attrName>
                                        </p:attrNameLst>
                                      </p:cBhvr>
                                      <p:to>
                                        <p:strVal val="hidden"/>
                                      </p:to>
                                    </p:set>
                                  </p:childTnLst>
                                </p:cTn>
                              </p:par>
                              <p:par>
                                <p:cTn id="215" presetID="2" presetClass="exit" presetSubtype="4" fill="hold" grpId="0" nodeType="withEffect">
                                  <p:stCondLst>
                                    <p:cond delay="0"/>
                                  </p:stCondLst>
                                  <p:childTnLst>
                                    <p:anim calcmode="lin" valueType="num">
                                      <p:cBhvr additive="base">
                                        <p:cTn id="216" dur="500"/>
                                        <p:tgtEl>
                                          <p:spTgt spid="119905"/>
                                        </p:tgtEl>
                                        <p:attrNameLst>
                                          <p:attrName>ppt_x</p:attrName>
                                        </p:attrNameLst>
                                      </p:cBhvr>
                                      <p:tavLst>
                                        <p:tav tm="0">
                                          <p:val>
                                            <p:strVal val="ppt_x"/>
                                          </p:val>
                                        </p:tav>
                                        <p:tav tm="100000">
                                          <p:val>
                                            <p:strVal val="ppt_x"/>
                                          </p:val>
                                        </p:tav>
                                      </p:tavLst>
                                    </p:anim>
                                    <p:anim calcmode="lin" valueType="num">
                                      <p:cBhvr additive="base">
                                        <p:cTn id="217" dur="500"/>
                                        <p:tgtEl>
                                          <p:spTgt spid="119905"/>
                                        </p:tgtEl>
                                        <p:attrNameLst>
                                          <p:attrName>ppt_y</p:attrName>
                                        </p:attrNameLst>
                                      </p:cBhvr>
                                      <p:tavLst>
                                        <p:tav tm="0">
                                          <p:val>
                                            <p:strVal val="ppt_y"/>
                                          </p:val>
                                        </p:tav>
                                        <p:tav tm="100000">
                                          <p:val>
                                            <p:strVal val="1+ppt_h/2"/>
                                          </p:val>
                                        </p:tav>
                                      </p:tavLst>
                                    </p:anim>
                                    <p:set>
                                      <p:cBhvr>
                                        <p:cTn id="218" dur="1" fill="hold">
                                          <p:stCondLst>
                                            <p:cond delay="499"/>
                                          </p:stCondLst>
                                        </p:cTn>
                                        <p:tgtEl>
                                          <p:spTgt spid="119905"/>
                                        </p:tgtEl>
                                        <p:attrNameLst>
                                          <p:attrName>style.visibility</p:attrName>
                                        </p:attrNameLst>
                                      </p:cBhvr>
                                      <p:to>
                                        <p:strVal val="hidden"/>
                                      </p:to>
                                    </p:set>
                                  </p:childTnLst>
                                </p:cTn>
                              </p:par>
                            </p:childTnLst>
                          </p:cTn>
                        </p:par>
                      </p:childTnLst>
                    </p:cTn>
                  </p:par>
                </p:childTnLst>
              </p:cTn>
              <p:nextCondLst>
                <p:cond evt="onClick" delay="0">
                  <p:tgtEl>
                    <p:spTgt spid="119905"/>
                  </p:tgtEl>
                </p:cond>
              </p:nextCondLst>
            </p:seq>
            <p:seq concurrent="1" nextAc="seek">
              <p:cTn id="219" restart="whenNotActive" fill="hold" evtFilter="cancelBubble" nodeType="interactiveSeq">
                <p:stCondLst>
                  <p:cond evt="onClick" delay="0">
                    <p:tgtEl>
                      <p:spTgt spid="119909"/>
                    </p:tgtEl>
                  </p:cond>
                </p:stCondLst>
                <p:endSync evt="end" delay="0">
                  <p:rtn val="all"/>
                </p:endSync>
                <p:childTnLst>
                  <p:par>
                    <p:cTn id="220" fill="hold" nodeType="clickPar">
                      <p:stCondLst>
                        <p:cond delay="0"/>
                      </p:stCondLst>
                      <p:childTnLst>
                        <p:par>
                          <p:cTn id="221" fill="hold" nodeType="withGroup">
                            <p:stCondLst>
                              <p:cond delay="0"/>
                            </p:stCondLst>
                            <p:childTnLst>
                              <p:par>
                                <p:cTn id="222" presetID="10" presetClass="entr" presetSubtype="0" fill="hold" nodeType="clickEffect">
                                  <p:stCondLst>
                                    <p:cond delay="0"/>
                                  </p:stCondLst>
                                  <p:childTnLst>
                                    <p:set>
                                      <p:cBhvr>
                                        <p:cTn id="223" dur="1" fill="hold">
                                          <p:stCondLst>
                                            <p:cond delay="0"/>
                                          </p:stCondLst>
                                        </p:cTn>
                                        <p:tgtEl>
                                          <p:spTgt spid="119981"/>
                                        </p:tgtEl>
                                        <p:attrNameLst>
                                          <p:attrName>style.visibility</p:attrName>
                                        </p:attrNameLst>
                                      </p:cBhvr>
                                      <p:to>
                                        <p:strVal val="visible"/>
                                      </p:to>
                                    </p:set>
                                    <p:animEffect transition="in" filter="fade">
                                      <p:cBhvr>
                                        <p:cTn id="224" dur="2000"/>
                                        <p:tgtEl>
                                          <p:spTgt spid="119981"/>
                                        </p:tgtEl>
                                      </p:cBhvr>
                                    </p:animEffect>
                                  </p:childTnLst>
                                </p:cTn>
                              </p:par>
                            </p:childTnLst>
                          </p:cTn>
                        </p:par>
                        <p:par>
                          <p:cTn id="225" fill="hold" nodeType="afterGroup">
                            <p:stCondLst>
                              <p:cond delay="2000"/>
                            </p:stCondLst>
                            <p:childTnLst>
                              <p:par>
                                <p:cTn id="226" presetID="10" presetClass="exit" presetSubtype="0" fill="hold" nodeType="afterEffect">
                                  <p:stCondLst>
                                    <p:cond delay="1000"/>
                                  </p:stCondLst>
                                  <p:childTnLst>
                                    <p:animEffect transition="out" filter="fade">
                                      <p:cBhvr>
                                        <p:cTn id="227" dur="2000"/>
                                        <p:tgtEl>
                                          <p:spTgt spid="119810"/>
                                        </p:tgtEl>
                                      </p:cBhvr>
                                    </p:animEffect>
                                    <p:set>
                                      <p:cBhvr>
                                        <p:cTn id="228" dur="1" fill="hold">
                                          <p:stCondLst>
                                            <p:cond delay="1999"/>
                                          </p:stCondLst>
                                        </p:cTn>
                                        <p:tgtEl>
                                          <p:spTgt spid="119810"/>
                                        </p:tgtEl>
                                        <p:attrNameLst>
                                          <p:attrName>style.visibility</p:attrName>
                                        </p:attrNameLst>
                                      </p:cBhvr>
                                      <p:to>
                                        <p:strVal val="hidden"/>
                                      </p:to>
                                    </p:set>
                                  </p:childTnLst>
                                </p:cTn>
                              </p:par>
                              <p:par>
                                <p:cTn id="229" presetID="10" presetClass="exit" presetSubtype="0" fill="hold" nodeType="withEffect">
                                  <p:stCondLst>
                                    <p:cond delay="0"/>
                                  </p:stCondLst>
                                  <p:childTnLst>
                                    <p:animEffect transition="out" filter="fade">
                                      <p:cBhvr>
                                        <p:cTn id="230" dur="2000"/>
                                        <p:tgtEl>
                                          <p:spTgt spid="119981"/>
                                        </p:tgtEl>
                                      </p:cBhvr>
                                    </p:animEffect>
                                    <p:set>
                                      <p:cBhvr>
                                        <p:cTn id="231" dur="1" fill="hold">
                                          <p:stCondLst>
                                            <p:cond delay="1999"/>
                                          </p:stCondLst>
                                        </p:cTn>
                                        <p:tgtEl>
                                          <p:spTgt spid="119981"/>
                                        </p:tgtEl>
                                        <p:attrNameLst>
                                          <p:attrName>style.visibility</p:attrName>
                                        </p:attrNameLst>
                                      </p:cBhvr>
                                      <p:to>
                                        <p:strVal val="hidden"/>
                                      </p:to>
                                    </p:set>
                                  </p:childTnLst>
                                </p:cTn>
                              </p:par>
                            </p:childTnLst>
                          </p:cTn>
                        </p:par>
                        <p:par>
                          <p:cTn id="232" fill="hold" nodeType="afterGroup">
                            <p:stCondLst>
                              <p:cond delay="5000"/>
                            </p:stCondLst>
                            <p:childTnLst>
                              <p:par>
                                <p:cTn id="233" presetID="2" presetClass="exit" presetSubtype="4" fill="hold" grpId="0" nodeType="afterEffect">
                                  <p:stCondLst>
                                    <p:cond delay="0"/>
                                  </p:stCondLst>
                                  <p:childTnLst>
                                    <p:anim calcmode="lin" valueType="num">
                                      <p:cBhvr additive="base">
                                        <p:cTn id="234" dur="500"/>
                                        <p:tgtEl>
                                          <p:spTgt spid="119879"/>
                                        </p:tgtEl>
                                        <p:attrNameLst>
                                          <p:attrName>ppt_x</p:attrName>
                                        </p:attrNameLst>
                                      </p:cBhvr>
                                      <p:tavLst>
                                        <p:tav tm="0">
                                          <p:val>
                                            <p:strVal val="ppt_x"/>
                                          </p:val>
                                        </p:tav>
                                        <p:tav tm="100000">
                                          <p:val>
                                            <p:strVal val="ppt_x"/>
                                          </p:val>
                                        </p:tav>
                                      </p:tavLst>
                                    </p:anim>
                                    <p:anim calcmode="lin" valueType="num">
                                      <p:cBhvr additive="base">
                                        <p:cTn id="235" dur="500"/>
                                        <p:tgtEl>
                                          <p:spTgt spid="119879"/>
                                        </p:tgtEl>
                                        <p:attrNameLst>
                                          <p:attrName>ppt_y</p:attrName>
                                        </p:attrNameLst>
                                      </p:cBhvr>
                                      <p:tavLst>
                                        <p:tav tm="0">
                                          <p:val>
                                            <p:strVal val="ppt_y"/>
                                          </p:val>
                                        </p:tav>
                                        <p:tav tm="100000">
                                          <p:val>
                                            <p:strVal val="1+ppt_h/2"/>
                                          </p:val>
                                        </p:tav>
                                      </p:tavLst>
                                    </p:anim>
                                    <p:set>
                                      <p:cBhvr>
                                        <p:cTn id="236" dur="1" fill="hold">
                                          <p:stCondLst>
                                            <p:cond delay="499"/>
                                          </p:stCondLst>
                                        </p:cTn>
                                        <p:tgtEl>
                                          <p:spTgt spid="119879"/>
                                        </p:tgtEl>
                                        <p:attrNameLst>
                                          <p:attrName>style.visibility</p:attrName>
                                        </p:attrNameLst>
                                      </p:cBhvr>
                                      <p:to>
                                        <p:strVal val="hidden"/>
                                      </p:to>
                                    </p:set>
                                  </p:childTnLst>
                                </p:cTn>
                              </p:par>
                              <p:par>
                                <p:cTn id="237" presetID="2" presetClass="exit" presetSubtype="4" fill="hold" grpId="0" nodeType="withEffect">
                                  <p:stCondLst>
                                    <p:cond delay="0"/>
                                  </p:stCondLst>
                                  <p:childTnLst>
                                    <p:anim calcmode="lin" valueType="num">
                                      <p:cBhvr additive="base">
                                        <p:cTn id="238" dur="500"/>
                                        <p:tgtEl>
                                          <p:spTgt spid="119909"/>
                                        </p:tgtEl>
                                        <p:attrNameLst>
                                          <p:attrName>ppt_x</p:attrName>
                                        </p:attrNameLst>
                                      </p:cBhvr>
                                      <p:tavLst>
                                        <p:tav tm="0">
                                          <p:val>
                                            <p:strVal val="ppt_x"/>
                                          </p:val>
                                        </p:tav>
                                        <p:tav tm="100000">
                                          <p:val>
                                            <p:strVal val="ppt_x"/>
                                          </p:val>
                                        </p:tav>
                                      </p:tavLst>
                                    </p:anim>
                                    <p:anim calcmode="lin" valueType="num">
                                      <p:cBhvr additive="base">
                                        <p:cTn id="239" dur="500"/>
                                        <p:tgtEl>
                                          <p:spTgt spid="119909"/>
                                        </p:tgtEl>
                                        <p:attrNameLst>
                                          <p:attrName>ppt_y</p:attrName>
                                        </p:attrNameLst>
                                      </p:cBhvr>
                                      <p:tavLst>
                                        <p:tav tm="0">
                                          <p:val>
                                            <p:strVal val="ppt_y"/>
                                          </p:val>
                                        </p:tav>
                                        <p:tav tm="100000">
                                          <p:val>
                                            <p:strVal val="1+ppt_h/2"/>
                                          </p:val>
                                        </p:tav>
                                      </p:tavLst>
                                    </p:anim>
                                    <p:set>
                                      <p:cBhvr>
                                        <p:cTn id="240" dur="1" fill="hold">
                                          <p:stCondLst>
                                            <p:cond delay="499"/>
                                          </p:stCondLst>
                                        </p:cTn>
                                        <p:tgtEl>
                                          <p:spTgt spid="119909"/>
                                        </p:tgtEl>
                                        <p:attrNameLst>
                                          <p:attrName>style.visibility</p:attrName>
                                        </p:attrNameLst>
                                      </p:cBhvr>
                                      <p:to>
                                        <p:strVal val="hidden"/>
                                      </p:to>
                                    </p:set>
                                  </p:childTnLst>
                                </p:cTn>
                              </p:par>
                            </p:childTnLst>
                          </p:cTn>
                        </p:par>
                      </p:childTnLst>
                    </p:cTn>
                  </p:par>
                </p:childTnLst>
              </p:cTn>
              <p:nextCondLst>
                <p:cond evt="onClick" delay="0">
                  <p:tgtEl>
                    <p:spTgt spid="119909"/>
                  </p:tgtEl>
                </p:cond>
              </p:nextCondLst>
            </p:seq>
            <p:seq concurrent="1" nextAc="seek">
              <p:cTn id="241" restart="whenNotActive" fill="hold" evtFilter="cancelBubble" nodeType="interactiveSeq">
                <p:stCondLst>
                  <p:cond evt="onClick" delay="0">
                    <p:tgtEl>
                      <p:spTgt spid="119908"/>
                    </p:tgtEl>
                  </p:cond>
                </p:stCondLst>
                <p:endSync evt="end" delay="0">
                  <p:rtn val="all"/>
                </p:endSync>
                <p:childTnLst>
                  <p:par>
                    <p:cTn id="242" fill="hold" nodeType="clickPar">
                      <p:stCondLst>
                        <p:cond delay="0"/>
                      </p:stCondLst>
                      <p:childTnLst>
                        <p:par>
                          <p:cTn id="243" fill="hold" nodeType="withGroup">
                            <p:stCondLst>
                              <p:cond delay="0"/>
                            </p:stCondLst>
                            <p:childTnLst>
                              <p:par>
                                <p:cTn id="244" presetID="10" presetClass="entr" presetSubtype="0" fill="hold" nodeType="clickEffect">
                                  <p:stCondLst>
                                    <p:cond delay="0"/>
                                  </p:stCondLst>
                                  <p:childTnLst>
                                    <p:set>
                                      <p:cBhvr>
                                        <p:cTn id="245" dur="1" fill="hold">
                                          <p:stCondLst>
                                            <p:cond delay="0"/>
                                          </p:stCondLst>
                                        </p:cTn>
                                        <p:tgtEl>
                                          <p:spTgt spid="119993"/>
                                        </p:tgtEl>
                                        <p:attrNameLst>
                                          <p:attrName>style.visibility</p:attrName>
                                        </p:attrNameLst>
                                      </p:cBhvr>
                                      <p:to>
                                        <p:strVal val="visible"/>
                                      </p:to>
                                    </p:set>
                                    <p:animEffect transition="in" filter="fade">
                                      <p:cBhvr>
                                        <p:cTn id="246" dur="2000"/>
                                        <p:tgtEl>
                                          <p:spTgt spid="119993"/>
                                        </p:tgtEl>
                                      </p:cBhvr>
                                    </p:animEffect>
                                  </p:childTnLst>
                                </p:cTn>
                              </p:par>
                            </p:childTnLst>
                          </p:cTn>
                        </p:par>
                        <p:par>
                          <p:cTn id="247" fill="hold" nodeType="afterGroup">
                            <p:stCondLst>
                              <p:cond delay="2000"/>
                            </p:stCondLst>
                            <p:childTnLst>
                              <p:par>
                                <p:cTn id="248" presetID="10" presetClass="exit" presetSubtype="0" fill="hold" nodeType="afterEffect">
                                  <p:stCondLst>
                                    <p:cond delay="1000"/>
                                  </p:stCondLst>
                                  <p:childTnLst>
                                    <p:animEffect transition="out" filter="fade">
                                      <p:cBhvr>
                                        <p:cTn id="249" dur="2000"/>
                                        <p:tgtEl>
                                          <p:spTgt spid="119880"/>
                                        </p:tgtEl>
                                      </p:cBhvr>
                                    </p:animEffect>
                                    <p:set>
                                      <p:cBhvr>
                                        <p:cTn id="250" dur="1" fill="hold">
                                          <p:stCondLst>
                                            <p:cond delay="1999"/>
                                          </p:stCondLst>
                                        </p:cTn>
                                        <p:tgtEl>
                                          <p:spTgt spid="119880"/>
                                        </p:tgtEl>
                                        <p:attrNameLst>
                                          <p:attrName>style.visibility</p:attrName>
                                        </p:attrNameLst>
                                      </p:cBhvr>
                                      <p:to>
                                        <p:strVal val="hidden"/>
                                      </p:to>
                                    </p:set>
                                  </p:childTnLst>
                                </p:cTn>
                              </p:par>
                              <p:par>
                                <p:cTn id="251" presetID="10" presetClass="exit" presetSubtype="0" fill="hold" nodeType="withEffect">
                                  <p:stCondLst>
                                    <p:cond delay="1000"/>
                                  </p:stCondLst>
                                  <p:childTnLst>
                                    <p:animEffect transition="out" filter="fade">
                                      <p:cBhvr>
                                        <p:cTn id="252" dur="2000"/>
                                        <p:tgtEl>
                                          <p:spTgt spid="119993"/>
                                        </p:tgtEl>
                                      </p:cBhvr>
                                    </p:animEffect>
                                    <p:set>
                                      <p:cBhvr>
                                        <p:cTn id="253" dur="1" fill="hold">
                                          <p:stCondLst>
                                            <p:cond delay="1999"/>
                                          </p:stCondLst>
                                        </p:cTn>
                                        <p:tgtEl>
                                          <p:spTgt spid="119993"/>
                                        </p:tgtEl>
                                        <p:attrNameLst>
                                          <p:attrName>style.visibility</p:attrName>
                                        </p:attrNameLst>
                                      </p:cBhvr>
                                      <p:to>
                                        <p:strVal val="hidden"/>
                                      </p:to>
                                    </p:set>
                                  </p:childTnLst>
                                </p:cTn>
                              </p:par>
                            </p:childTnLst>
                          </p:cTn>
                        </p:par>
                        <p:par>
                          <p:cTn id="254" fill="hold" nodeType="afterGroup">
                            <p:stCondLst>
                              <p:cond delay="5000"/>
                            </p:stCondLst>
                            <p:childTnLst>
                              <p:par>
                                <p:cTn id="255" presetID="2" presetClass="exit" presetSubtype="4" fill="hold" grpId="0" nodeType="afterEffect">
                                  <p:stCondLst>
                                    <p:cond delay="0"/>
                                  </p:stCondLst>
                                  <p:childTnLst>
                                    <p:anim calcmode="lin" valueType="num">
                                      <p:cBhvr additive="base">
                                        <p:cTn id="256" dur="500"/>
                                        <p:tgtEl>
                                          <p:spTgt spid="119878"/>
                                        </p:tgtEl>
                                        <p:attrNameLst>
                                          <p:attrName>ppt_x</p:attrName>
                                        </p:attrNameLst>
                                      </p:cBhvr>
                                      <p:tavLst>
                                        <p:tav tm="0">
                                          <p:val>
                                            <p:strVal val="ppt_x"/>
                                          </p:val>
                                        </p:tav>
                                        <p:tav tm="100000">
                                          <p:val>
                                            <p:strVal val="ppt_x"/>
                                          </p:val>
                                        </p:tav>
                                      </p:tavLst>
                                    </p:anim>
                                    <p:anim calcmode="lin" valueType="num">
                                      <p:cBhvr additive="base">
                                        <p:cTn id="257" dur="500"/>
                                        <p:tgtEl>
                                          <p:spTgt spid="119878"/>
                                        </p:tgtEl>
                                        <p:attrNameLst>
                                          <p:attrName>ppt_y</p:attrName>
                                        </p:attrNameLst>
                                      </p:cBhvr>
                                      <p:tavLst>
                                        <p:tav tm="0">
                                          <p:val>
                                            <p:strVal val="ppt_y"/>
                                          </p:val>
                                        </p:tav>
                                        <p:tav tm="100000">
                                          <p:val>
                                            <p:strVal val="1+ppt_h/2"/>
                                          </p:val>
                                        </p:tav>
                                      </p:tavLst>
                                    </p:anim>
                                    <p:set>
                                      <p:cBhvr>
                                        <p:cTn id="258" dur="1" fill="hold">
                                          <p:stCondLst>
                                            <p:cond delay="499"/>
                                          </p:stCondLst>
                                        </p:cTn>
                                        <p:tgtEl>
                                          <p:spTgt spid="119878"/>
                                        </p:tgtEl>
                                        <p:attrNameLst>
                                          <p:attrName>style.visibility</p:attrName>
                                        </p:attrNameLst>
                                      </p:cBhvr>
                                      <p:to>
                                        <p:strVal val="hidden"/>
                                      </p:to>
                                    </p:set>
                                  </p:childTnLst>
                                </p:cTn>
                              </p:par>
                              <p:par>
                                <p:cTn id="259" presetID="2" presetClass="exit" presetSubtype="4" fill="hold" grpId="0" nodeType="withEffect">
                                  <p:stCondLst>
                                    <p:cond delay="0"/>
                                  </p:stCondLst>
                                  <p:childTnLst>
                                    <p:anim calcmode="lin" valueType="num">
                                      <p:cBhvr additive="base">
                                        <p:cTn id="260" dur="500"/>
                                        <p:tgtEl>
                                          <p:spTgt spid="119908"/>
                                        </p:tgtEl>
                                        <p:attrNameLst>
                                          <p:attrName>ppt_x</p:attrName>
                                        </p:attrNameLst>
                                      </p:cBhvr>
                                      <p:tavLst>
                                        <p:tav tm="0">
                                          <p:val>
                                            <p:strVal val="ppt_x"/>
                                          </p:val>
                                        </p:tav>
                                        <p:tav tm="100000">
                                          <p:val>
                                            <p:strVal val="ppt_x"/>
                                          </p:val>
                                        </p:tav>
                                      </p:tavLst>
                                    </p:anim>
                                    <p:anim calcmode="lin" valueType="num">
                                      <p:cBhvr additive="base">
                                        <p:cTn id="261" dur="500"/>
                                        <p:tgtEl>
                                          <p:spTgt spid="119908"/>
                                        </p:tgtEl>
                                        <p:attrNameLst>
                                          <p:attrName>ppt_y</p:attrName>
                                        </p:attrNameLst>
                                      </p:cBhvr>
                                      <p:tavLst>
                                        <p:tav tm="0">
                                          <p:val>
                                            <p:strVal val="ppt_y"/>
                                          </p:val>
                                        </p:tav>
                                        <p:tav tm="100000">
                                          <p:val>
                                            <p:strVal val="1+ppt_h/2"/>
                                          </p:val>
                                        </p:tav>
                                      </p:tavLst>
                                    </p:anim>
                                    <p:set>
                                      <p:cBhvr>
                                        <p:cTn id="262" dur="1" fill="hold">
                                          <p:stCondLst>
                                            <p:cond delay="499"/>
                                          </p:stCondLst>
                                        </p:cTn>
                                        <p:tgtEl>
                                          <p:spTgt spid="119908"/>
                                        </p:tgtEl>
                                        <p:attrNameLst>
                                          <p:attrName>style.visibility</p:attrName>
                                        </p:attrNameLst>
                                      </p:cBhvr>
                                      <p:to>
                                        <p:strVal val="hidden"/>
                                      </p:to>
                                    </p:set>
                                  </p:childTnLst>
                                </p:cTn>
                              </p:par>
                            </p:childTnLst>
                          </p:cTn>
                        </p:par>
                      </p:childTnLst>
                    </p:cTn>
                  </p:par>
                </p:childTnLst>
              </p:cTn>
              <p:nextCondLst>
                <p:cond evt="onClick" delay="0">
                  <p:tgtEl>
                    <p:spTgt spid="119908"/>
                  </p:tgtEl>
                </p:cond>
              </p:nextCondLst>
            </p:seq>
            <p:seq concurrent="1" nextAc="seek">
              <p:cTn id="263" restart="whenNotActive" fill="hold" evtFilter="cancelBubble" nodeType="interactiveSeq">
                <p:stCondLst>
                  <p:cond evt="onClick" delay="0">
                    <p:tgtEl>
                      <p:spTgt spid="119906"/>
                    </p:tgtEl>
                  </p:cond>
                </p:stCondLst>
                <p:endSync evt="end" delay="0">
                  <p:rtn val="all"/>
                </p:endSync>
                <p:childTnLst>
                  <p:par>
                    <p:cTn id="264" fill="hold" nodeType="clickPar">
                      <p:stCondLst>
                        <p:cond delay="0"/>
                      </p:stCondLst>
                      <p:childTnLst>
                        <p:par>
                          <p:cTn id="265" fill="hold" nodeType="withGroup">
                            <p:stCondLst>
                              <p:cond delay="0"/>
                            </p:stCondLst>
                            <p:childTnLst>
                              <p:par>
                                <p:cTn id="266" presetID="10" presetClass="entr" presetSubtype="0" fill="hold" nodeType="clickEffect">
                                  <p:stCondLst>
                                    <p:cond delay="0"/>
                                  </p:stCondLst>
                                  <p:childTnLst>
                                    <p:set>
                                      <p:cBhvr>
                                        <p:cTn id="267" dur="1" fill="hold">
                                          <p:stCondLst>
                                            <p:cond delay="0"/>
                                          </p:stCondLst>
                                        </p:cTn>
                                        <p:tgtEl>
                                          <p:spTgt spid="119993"/>
                                        </p:tgtEl>
                                        <p:attrNameLst>
                                          <p:attrName>style.visibility</p:attrName>
                                        </p:attrNameLst>
                                      </p:cBhvr>
                                      <p:to>
                                        <p:strVal val="visible"/>
                                      </p:to>
                                    </p:set>
                                    <p:animEffect transition="in" filter="fade">
                                      <p:cBhvr>
                                        <p:cTn id="268" dur="2000"/>
                                        <p:tgtEl>
                                          <p:spTgt spid="119993"/>
                                        </p:tgtEl>
                                      </p:cBhvr>
                                    </p:animEffect>
                                  </p:childTnLst>
                                </p:cTn>
                              </p:par>
                            </p:childTnLst>
                          </p:cTn>
                        </p:par>
                        <p:par>
                          <p:cTn id="269" fill="hold" nodeType="afterGroup">
                            <p:stCondLst>
                              <p:cond delay="2000"/>
                            </p:stCondLst>
                            <p:childTnLst>
                              <p:par>
                                <p:cTn id="270" presetID="10" presetClass="exit" presetSubtype="0" fill="hold" nodeType="afterEffect">
                                  <p:stCondLst>
                                    <p:cond delay="1000"/>
                                  </p:stCondLst>
                                  <p:childTnLst>
                                    <p:animEffect transition="out" filter="fade">
                                      <p:cBhvr>
                                        <p:cTn id="271" dur="2000"/>
                                        <p:tgtEl>
                                          <p:spTgt spid="119867"/>
                                        </p:tgtEl>
                                      </p:cBhvr>
                                    </p:animEffect>
                                    <p:set>
                                      <p:cBhvr>
                                        <p:cTn id="272" dur="1" fill="hold">
                                          <p:stCondLst>
                                            <p:cond delay="1999"/>
                                          </p:stCondLst>
                                        </p:cTn>
                                        <p:tgtEl>
                                          <p:spTgt spid="119867"/>
                                        </p:tgtEl>
                                        <p:attrNameLst>
                                          <p:attrName>style.visibility</p:attrName>
                                        </p:attrNameLst>
                                      </p:cBhvr>
                                      <p:to>
                                        <p:strVal val="hidden"/>
                                      </p:to>
                                    </p:set>
                                  </p:childTnLst>
                                </p:cTn>
                              </p:par>
                              <p:par>
                                <p:cTn id="273" presetID="10" presetClass="exit" presetSubtype="0" fill="hold" nodeType="withEffect">
                                  <p:stCondLst>
                                    <p:cond delay="1000"/>
                                  </p:stCondLst>
                                  <p:childTnLst>
                                    <p:animEffect transition="out" filter="fade">
                                      <p:cBhvr>
                                        <p:cTn id="274" dur="2000"/>
                                        <p:tgtEl>
                                          <p:spTgt spid="119993"/>
                                        </p:tgtEl>
                                      </p:cBhvr>
                                    </p:animEffect>
                                    <p:set>
                                      <p:cBhvr>
                                        <p:cTn id="275" dur="1" fill="hold">
                                          <p:stCondLst>
                                            <p:cond delay="1999"/>
                                          </p:stCondLst>
                                        </p:cTn>
                                        <p:tgtEl>
                                          <p:spTgt spid="119993"/>
                                        </p:tgtEl>
                                        <p:attrNameLst>
                                          <p:attrName>style.visibility</p:attrName>
                                        </p:attrNameLst>
                                      </p:cBhvr>
                                      <p:to>
                                        <p:strVal val="hidden"/>
                                      </p:to>
                                    </p:set>
                                  </p:childTnLst>
                                </p:cTn>
                              </p:par>
                            </p:childTnLst>
                          </p:cTn>
                        </p:par>
                        <p:par>
                          <p:cTn id="276" fill="hold" nodeType="afterGroup">
                            <p:stCondLst>
                              <p:cond delay="5000"/>
                            </p:stCondLst>
                            <p:childTnLst>
                              <p:par>
                                <p:cTn id="277" presetID="2" presetClass="exit" presetSubtype="4" fill="hold" grpId="0" nodeType="afterEffect">
                                  <p:stCondLst>
                                    <p:cond delay="0"/>
                                  </p:stCondLst>
                                  <p:childTnLst>
                                    <p:anim calcmode="lin" valueType="num">
                                      <p:cBhvr additive="base">
                                        <p:cTn id="278" dur="500"/>
                                        <p:tgtEl>
                                          <p:spTgt spid="119876"/>
                                        </p:tgtEl>
                                        <p:attrNameLst>
                                          <p:attrName>ppt_x</p:attrName>
                                        </p:attrNameLst>
                                      </p:cBhvr>
                                      <p:tavLst>
                                        <p:tav tm="0">
                                          <p:val>
                                            <p:strVal val="ppt_x"/>
                                          </p:val>
                                        </p:tav>
                                        <p:tav tm="100000">
                                          <p:val>
                                            <p:strVal val="ppt_x"/>
                                          </p:val>
                                        </p:tav>
                                      </p:tavLst>
                                    </p:anim>
                                    <p:anim calcmode="lin" valueType="num">
                                      <p:cBhvr additive="base">
                                        <p:cTn id="279" dur="500"/>
                                        <p:tgtEl>
                                          <p:spTgt spid="119876"/>
                                        </p:tgtEl>
                                        <p:attrNameLst>
                                          <p:attrName>ppt_y</p:attrName>
                                        </p:attrNameLst>
                                      </p:cBhvr>
                                      <p:tavLst>
                                        <p:tav tm="0">
                                          <p:val>
                                            <p:strVal val="ppt_y"/>
                                          </p:val>
                                        </p:tav>
                                        <p:tav tm="100000">
                                          <p:val>
                                            <p:strVal val="1+ppt_h/2"/>
                                          </p:val>
                                        </p:tav>
                                      </p:tavLst>
                                    </p:anim>
                                    <p:set>
                                      <p:cBhvr>
                                        <p:cTn id="280" dur="1" fill="hold">
                                          <p:stCondLst>
                                            <p:cond delay="499"/>
                                          </p:stCondLst>
                                        </p:cTn>
                                        <p:tgtEl>
                                          <p:spTgt spid="119876"/>
                                        </p:tgtEl>
                                        <p:attrNameLst>
                                          <p:attrName>style.visibility</p:attrName>
                                        </p:attrNameLst>
                                      </p:cBhvr>
                                      <p:to>
                                        <p:strVal val="hidden"/>
                                      </p:to>
                                    </p:set>
                                  </p:childTnLst>
                                </p:cTn>
                              </p:par>
                              <p:par>
                                <p:cTn id="281" presetID="2" presetClass="exit" presetSubtype="4" fill="hold" grpId="0" nodeType="withEffect">
                                  <p:stCondLst>
                                    <p:cond delay="0"/>
                                  </p:stCondLst>
                                  <p:childTnLst>
                                    <p:anim calcmode="lin" valueType="num">
                                      <p:cBhvr additive="base">
                                        <p:cTn id="282" dur="500"/>
                                        <p:tgtEl>
                                          <p:spTgt spid="119906"/>
                                        </p:tgtEl>
                                        <p:attrNameLst>
                                          <p:attrName>ppt_x</p:attrName>
                                        </p:attrNameLst>
                                      </p:cBhvr>
                                      <p:tavLst>
                                        <p:tav tm="0">
                                          <p:val>
                                            <p:strVal val="ppt_x"/>
                                          </p:val>
                                        </p:tav>
                                        <p:tav tm="100000">
                                          <p:val>
                                            <p:strVal val="ppt_x"/>
                                          </p:val>
                                        </p:tav>
                                      </p:tavLst>
                                    </p:anim>
                                    <p:anim calcmode="lin" valueType="num">
                                      <p:cBhvr additive="base">
                                        <p:cTn id="283" dur="500"/>
                                        <p:tgtEl>
                                          <p:spTgt spid="119906"/>
                                        </p:tgtEl>
                                        <p:attrNameLst>
                                          <p:attrName>ppt_y</p:attrName>
                                        </p:attrNameLst>
                                      </p:cBhvr>
                                      <p:tavLst>
                                        <p:tav tm="0">
                                          <p:val>
                                            <p:strVal val="ppt_y"/>
                                          </p:val>
                                        </p:tav>
                                        <p:tav tm="100000">
                                          <p:val>
                                            <p:strVal val="1+ppt_h/2"/>
                                          </p:val>
                                        </p:tav>
                                      </p:tavLst>
                                    </p:anim>
                                    <p:set>
                                      <p:cBhvr>
                                        <p:cTn id="284" dur="1" fill="hold">
                                          <p:stCondLst>
                                            <p:cond delay="499"/>
                                          </p:stCondLst>
                                        </p:cTn>
                                        <p:tgtEl>
                                          <p:spTgt spid="119906"/>
                                        </p:tgtEl>
                                        <p:attrNameLst>
                                          <p:attrName>style.visibility</p:attrName>
                                        </p:attrNameLst>
                                      </p:cBhvr>
                                      <p:to>
                                        <p:strVal val="hidden"/>
                                      </p:to>
                                    </p:set>
                                  </p:childTnLst>
                                </p:cTn>
                              </p:par>
                            </p:childTnLst>
                          </p:cTn>
                        </p:par>
                      </p:childTnLst>
                    </p:cTn>
                  </p:par>
                </p:childTnLst>
              </p:cTn>
              <p:nextCondLst>
                <p:cond evt="onClick" delay="0">
                  <p:tgtEl>
                    <p:spTgt spid="119906"/>
                  </p:tgtEl>
                </p:cond>
              </p:nextCondLst>
            </p:seq>
          </p:childTnLst>
        </p:cTn>
      </p:par>
    </p:tnLst>
    <p:bldLst>
      <p:bldP spid="119874" grpId="0" animBg="1"/>
      <p:bldP spid="119875" grpId="0" animBg="1"/>
      <p:bldP spid="119876" grpId="0" animBg="1"/>
      <p:bldP spid="119877" grpId="0" animBg="1"/>
      <p:bldP spid="119878" grpId="0" animBg="1"/>
      <p:bldP spid="119879" grpId="0" animBg="1"/>
      <p:bldP spid="119905" grpId="0" animBg="1"/>
      <p:bldP spid="119906" grpId="0" animBg="1"/>
      <p:bldP spid="119907" grpId="0" animBg="1"/>
      <p:bldP spid="119908" grpId="0" animBg="1"/>
      <p:bldP spid="11990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 name="Picture 2" descr="F:\1-原创素材\1_mm1102\PPT\PPT_014\materaials\pageimg_g16.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9563" y="-9322"/>
            <a:ext cx="12093611" cy="669235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55" name="图片 4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2656" y="339443"/>
            <a:ext cx="1469810" cy="1362894"/>
          </a:xfrm>
          <a:prstGeom prst="rect">
            <a:avLst/>
          </a:prstGeom>
        </p:spPr>
      </p:pic>
      <p:pic>
        <p:nvPicPr>
          <p:cNvPr id="456" name="图片 45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0397" y="805752"/>
            <a:ext cx="6064191" cy="835425"/>
          </a:xfrm>
          <a:prstGeom prst="rect">
            <a:avLst/>
          </a:prstGeom>
        </p:spPr>
      </p:pic>
      <p:sp>
        <p:nvSpPr>
          <p:cNvPr id="12" name="Rectangle 753">
            <a:extLst>
              <a:ext uri="{FF2B5EF4-FFF2-40B4-BE49-F238E27FC236}">
                <a16:creationId xmlns:a16="http://schemas.microsoft.com/office/drawing/2014/main" id="{CC00378D-F3DF-42ED-8D56-63FA1ACE4021}"/>
              </a:ext>
            </a:extLst>
          </p:cNvPr>
          <p:cNvSpPr/>
          <p:nvPr/>
        </p:nvSpPr>
        <p:spPr>
          <a:xfrm>
            <a:off x="2928624" y="3237038"/>
            <a:ext cx="3304009" cy="365647"/>
          </a:xfrm>
          <a:prstGeom prst="rect">
            <a:avLst/>
          </a:prstGeom>
        </p:spPr>
        <p:txBody>
          <a:bodyPr wrap="square">
            <a:normAutofit lnSpcReduction="10000"/>
          </a:bodyPr>
          <a:lstStyle/>
          <a:p>
            <a:pPr algn="r">
              <a:lnSpc>
                <a:spcPct val="100000"/>
              </a:lnSpc>
            </a:pPr>
            <a:endParaRPr lang="en-US" sz="1866" b="1" dirty="0">
              <a:solidFill>
                <a:schemeClr val="accent3"/>
              </a:solidFill>
              <a:cs typeface="+mn-ea"/>
              <a:sym typeface="+mn-lt"/>
            </a:endParaRPr>
          </a:p>
        </p:txBody>
      </p:sp>
      <p:sp>
        <p:nvSpPr>
          <p:cNvPr id="3" name="Rectangle 2"/>
          <p:cNvSpPr/>
          <p:nvPr/>
        </p:nvSpPr>
        <p:spPr>
          <a:xfrm>
            <a:off x="4399954" y="2086919"/>
            <a:ext cx="3160865" cy="369332"/>
          </a:xfrm>
          <a:prstGeom prst="rect">
            <a:avLst/>
          </a:prstGeom>
        </p:spPr>
        <p:txBody>
          <a:bodyPr wrap="none">
            <a:spAutoFit/>
          </a:bodyPr>
          <a:lstStyle/>
          <a:p>
            <a:pPr algn="ctr"/>
            <a:r>
              <a:rPr lang="vi-VN" kern="10" dirty="0">
                <a:ln w="19050">
                  <a:solidFill>
                    <a:srgbClr val="000099"/>
                  </a:solidFill>
                  <a:round/>
                  <a:headEnd/>
                  <a:tailEnd/>
                </a:ln>
                <a:solidFill>
                  <a:srgbClr val="000099"/>
                </a:solidFill>
                <a:effectLst>
                  <a:outerShdw dist="35921" dir="2700000" algn="ctr" rotWithShape="0">
                    <a:srgbClr val="990000"/>
                  </a:outerShdw>
                </a:effectLst>
                <a:cs typeface="Times New Roman" panose="02020603050405020304" pitchFamily="18" charset="0"/>
              </a:rPr>
              <a:t>Trò chơi chuyển hàng về kho</a:t>
            </a:r>
            <a:endParaRPr lang="en-US" kern="10" dirty="0">
              <a:ln w="19050">
                <a:solidFill>
                  <a:srgbClr val="000099"/>
                </a:solidFill>
                <a:round/>
                <a:headEnd/>
                <a:tailEnd/>
              </a:ln>
              <a:solidFill>
                <a:srgbClr val="000099"/>
              </a:solidFill>
              <a:effectLst>
                <a:outerShdw dist="35921" dir="2700000" algn="ctr" rotWithShape="0">
                  <a:srgbClr val="990000"/>
                </a:outerShdw>
              </a:effectLst>
              <a:cs typeface="Times New Roman" panose="02020603050405020304" pitchFamily="18" charset="0"/>
            </a:endParaRPr>
          </a:p>
        </p:txBody>
      </p:sp>
      <p:sp>
        <p:nvSpPr>
          <p:cNvPr id="457" name="TextBox 456"/>
          <p:cNvSpPr txBox="1"/>
          <p:nvPr/>
        </p:nvSpPr>
        <p:spPr>
          <a:xfrm>
            <a:off x="1996966" y="3121572"/>
            <a:ext cx="7073462" cy="1200329"/>
          </a:xfrm>
          <a:prstGeom prst="rect">
            <a:avLst/>
          </a:prstGeom>
          <a:noFill/>
        </p:spPr>
        <p:txBody>
          <a:bodyPr wrap="square" rtlCol="0">
            <a:spAutoFit/>
          </a:bodyPr>
          <a:lstStyle/>
          <a:p>
            <a:r>
              <a:rPr lang="en-US" dirty="0" err="1" smtClean="0"/>
              <a:t>Cách</a:t>
            </a:r>
            <a:r>
              <a:rPr lang="en-US" dirty="0" smtClean="0"/>
              <a:t> </a:t>
            </a:r>
            <a:r>
              <a:rPr lang="en-US" dirty="0" err="1" smtClean="0"/>
              <a:t>chơi</a:t>
            </a:r>
            <a:r>
              <a:rPr lang="en-US" dirty="0" smtClean="0"/>
              <a:t>: </a:t>
            </a:r>
            <a:r>
              <a:rPr lang="en-US" dirty="0" err="1" smtClean="0"/>
              <a:t>Trò</a:t>
            </a:r>
            <a:r>
              <a:rPr lang="en-US" dirty="0" smtClean="0"/>
              <a:t> </a:t>
            </a:r>
            <a:r>
              <a:rPr lang="en-US" dirty="0" err="1" smtClean="0"/>
              <a:t>chơi</a:t>
            </a:r>
            <a:r>
              <a:rPr lang="en-US" dirty="0" smtClean="0"/>
              <a:t> </a:t>
            </a:r>
            <a:r>
              <a:rPr lang="en-US" dirty="0" err="1" smtClean="0"/>
              <a:t>có</a:t>
            </a:r>
            <a:r>
              <a:rPr lang="en-US" dirty="0" smtClean="0"/>
              <a:t> 2 </a:t>
            </a:r>
            <a:r>
              <a:rPr lang="en-US" dirty="0" err="1" smtClean="0"/>
              <a:t>đội</a:t>
            </a:r>
            <a:r>
              <a:rPr lang="en-US" dirty="0" smtClean="0"/>
              <a:t>. </a:t>
            </a:r>
            <a:r>
              <a:rPr lang="en-US" dirty="0" err="1" smtClean="0"/>
              <a:t>Mỗi</a:t>
            </a:r>
            <a:r>
              <a:rPr lang="en-US" dirty="0" smtClean="0"/>
              <a:t> </a:t>
            </a:r>
            <a:r>
              <a:rPr lang="en-US" dirty="0" err="1" smtClean="0"/>
              <a:t>đội</a:t>
            </a:r>
            <a:r>
              <a:rPr lang="en-US" dirty="0" smtClean="0"/>
              <a:t> </a:t>
            </a:r>
            <a:r>
              <a:rPr lang="en-US" dirty="0" err="1" smtClean="0"/>
              <a:t>chơi</a:t>
            </a:r>
            <a:r>
              <a:rPr lang="en-US" dirty="0" smtClean="0"/>
              <a:t> </a:t>
            </a:r>
            <a:r>
              <a:rPr lang="en-US" dirty="0" err="1" smtClean="0"/>
              <a:t>bật</a:t>
            </a:r>
            <a:r>
              <a:rPr lang="en-US" dirty="0" smtClean="0"/>
              <a:t>  qua 5 </a:t>
            </a:r>
            <a:r>
              <a:rPr lang="en-US" dirty="0" err="1" smtClean="0"/>
              <a:t>vòng</a:t>
            </a:r>
            <a:r>
              <a:rPr lang="en-US" dirty="0" smtClean="0"/>
              <a:t>  </a:t>
            </a:r>
            <a:r>
              <a:rPr lang="en-US" dirty="0" err="1" smtClean="0"/>
              <a:t>lên</a:t>
            </a:r>
            <a:r>
              <a:rPr lang="en-US" dirty="0" smtClean="0"/>
              <a:t> </a:t>
            </a:r>
            <a:r>
              <a:rPr lang="en-US" dirty="0" err="1" smtClean="0"/>
              <a:t>chọn</a:t>
            </a:r>
            <a:r>
              <a:rPr lang="en-US" dirty="0" smtClean="0"/>
              <a:t> </a:t>
            </a:r>
            <a:r>
              <a:rPr lang="en-US" dirty="0" err="1" smtClean="0"/>
              <a:t>khối</a:t>
            </a:r>
            <a:r>
              <a:rPr lang="en-US" dirty="0" smtClean="0"/>
              <a:t> </a:t>
            </a:r>
            <a:r>
              <a:rPr lang="en-US" dirty="0" err="1" smtClean="0"/>
              <a:t>theo</a:t>
            </a:r>
            <a:r>
              <a:rPr lang="en-US" dirty="0" smtClean="0"/>
              <a:t> </a:t>
            </a:r>
            <a:r>
              <a:rPr lang="en-US" dirty="0" err="1" smtClean="0"/>
              <a:t>yêu</a:t>
            </a:r>
            <a:r>
              <a:rPr lang="en-US" dirty="0" smtClean="0"/>
              <a:t> </a:t>
            </a:r>
            <a:r>
              <a:rPr lang="en-US" dirty="0" err="1" smtClean="0"/>
              <a:t>cauuf</a:t>
            </a:r>
            <a:r>
              <a:rPr lang="en-US" dirty="0" smtClean="0"/>
              <a:t> </a:t>
            </a:r>
            <a:r>
              <a:rPr lang="en-US" dirty="0" err="1" smtClean="0"/>
              <a:t>của</a:t>
            </a:r>
            <a:r>
              <a:rPr lang="en-US" dirty="0" smtClean="0"/>
              <a:t> </a:t>
            </a:r>
            <a:r>
              <a:rPr lang="en-US" dirty="0" err="1" smtClean="0"/>
              <a:t>cô</a:t>
            </a:r>
            <a:r>
              <a:rPr lang="en-US" dirty="0" smtClean="0"/>
              <a:t>, </a:t>
            </a:r>
            <a:r>
              <a:rPr lang="en-US" dirty="0" err="1" smtClean="0"/>
              <a:t>Hết</a:t>
            </a:r>
            <a:r>
              <a:rPr lang="en-US" dirty="0" smtClean="0"/>
              <a:t> 1 </a:t>
            </a:r>
            <a:r>
              <a:rPr lang="en-US" dirty="0" err="1" smtClean="0"/>
              <a:t>bản</a:t>
            </a:r>
            <a:r>
              <a:rPr lang="en-US" dirty="0" smtClean="0"/>
              <a:t> </a:t>
            </a:r>
            <a:r>
              <a:rPr lang="en-US" dirty="0" err="1" smtClean="0"/>
              <a:t>nhạc</a:t>
            </a:r>
            <a:r>
              <a:rPr lang="en-US" dirty="0" smtClean="0"/>
              <a:t> </a:t>
            </a:r>
            <a:r>
              <a:rPr lang="en-US" dirty="0" err="1" smtClean="0"/>
              <a:t>đội</a:t>
            </a:r>
            <a:r>
              <a:rPr lang="en-US" dirty="0" smtClean="0"/>
              <a:t> </a:t>
            </a:r>
            <a:r>
              <a:rPr lang="en-US" dirty="0" err="1" smtClean="0"/>
              <a:t>nào</a:t>
            </a:r>
            <a:r>
              <a:rPr lang="en-US" dirty="0" smtClean="0"/>
              <a:t> </a:t>
            </a:r>
            <a:r>
              <a:rPr lang="en-US" dirty="0" err="1" smtClean="0"/>
              <a:t>chọn</a:t>
            </a:r>
            <a:r>
              <a:rPr lang="en-US" dirty="0" smtClean="0"/>
              <a:t> </a:t>
            </a:r>
            <a:r>
              <a:rPr lang="en-US" dirty="0" err="1" smtClean="0"/>
              <a:t>được</a:t>
            </a:r>
            <a:r>
              <a:rPr lang="en-US" dirty="0" smtClean="0"/>
              <a:t> </a:t>
            </a:r>
            <a:r>
              <a:rPr lang="en-US" dirty="0" err="1" smtClean="0"/>
              <a:t>nhiều</a:t>
            </a:r>
            <a:r>
              <a:rPr lang="en-US" dirty="0" smtClean="0"/>
              <a:t> </a:t>
            </a:r>
            <a:r>
              <a:rPr lang="en-US" dirty="0" err="1" smtClean="0"/>
              <a:t>khối</a:t>
            </a:r>
            <a:r>
              <a:rPr lang="en-US" dirty="0" smtClean="0"/>
              <a:t>  </a:t>
            </a:r>
            <a:r>
              <a:rPr lang="en-US" dirty="0" err="1" smtClean="0"/>
              <a:t>đội</a:t>
            </a:r>
            <a:r>
              <a:rPr lang="en-US" dirty="0" smtClean="0"/>
              <a:t> </a:t>
            </a:r>
            <a:r>
              <a:rPr lang="en-US" dirty="0" err="1" smtClean="0"/>
              <a:t>đó</a:t>
            </a:r>
            <a:r>
              <a:rPr lang="en-US" dirty="0" smtClean="0"/>
              <a:t> </a:t>
            </a:r>
            <a:r>
              <a:rPr lang="en-US" dirty="0" err="1" smtClean="0"/>
              <a:t>chiến</a:t>
            </a:r>
            <a:r>
              <a:rPr lang="en-US" dirty="0" smtClean="0"/>
              <a:t> </a:t>
            </a:r>
            <a:r>
              <a:rPr lang="en-US" dirty="0" err="1" smtClean="0"/>
              <a:t>thắng</a:t>
            </a:r>
            <a:r>
              <a:rPr lang="en-US" dirty="0" smtClean="0"/>
              <a:t>.</a:t>
            </a:r>
          </a:p>
          <a:p>
            <a:r>
              <a:rPr lang="en-US" dirty="0" err="1" smtClean="0"/>
              <a:t>Luật</a:t>
            </a:r>
            <a:r>
              <a:rPr lang="en-US" dirty="0" smtClean="0"/>
              <a:t> </a:t>
            </a:r>
            <a:r>
              <a:rPr lang="en-US" dirty="0" err="1" smtClean="0"/>
              <a:t>chơi</a:t>
            </a:r>
            <a:r>
              <a:rPr lang="en-US" dirty="0" smtClean="0"/>
              <a:t> : </a:t>
            </a:r>
            <a:r>
              <a:rPr lang="en-US" dirty="0" err="1" smtClean="0"/>
              <a:t>Bạn</a:t>
            </a:r>
            <a:r>
              <a:rPr lang="en-US" dirty="0" smtClean="0"/>
              <a:t> </a:t>
            </a:r>
            <a:r>
              <a:rPr lang="en-US" dirty="0" err="1" smtClean="0"/>
              <a:t>nào</a:t>
            </a:r>
            <a:r>
              <a:rPr lang="en-US" dirty="0" smtClean="0"/>
              <a:t> </a:t>
            </a:r>
            <a:r>
              <a:rPr lang="en-US" dirty="0" err="1" smtClean="0"/>
              <a:t>bật</a:t>
            </a:r>
            <a:r>
              <a:rPr lang="en-US" dirty="0" smtClean="0"/>
              <a:t> </a:t>
            </a:r>
            <a:r>
              <a:rPr lang="en-US" dirty="0" err="1" smtClean="0"/>
              <a:t>giẩm</a:t>
            </a:r>
            <a:r>
              <a:rPr lang="en-US" dirty="0" smtClean="0"/>
              <a:t> </a:t>
            </a:r>
            <a:r>
              <a:rPr lang="en-US" dirty="0" err="1" smtClean="0"/>
              <a:t>vạch</a:t>
            </a:r>
            <a:r>
              <a:rPr lang="en-US" dirty="0" smtClean="0"/>
              <a:t>, </a:t>
            </a:r>
            <a:r>
              <a:rPr lang="en-US" dirty="0" err="1" smtClean="0"/>
              <a:t>phải</a:t>
            </a:r>
            <a:r>
              <a:rPr lang="en-US" dirty="0" smtClean="0"/>
              <a:t> quay </a:t>
            </a:r>
            <a:r>
              <a:rPr lang="en-US" dirty="0" err="1" smtClean="0"/>
              <a:t>lai</a:t>
            </a:r>
            <a:r>
              <a:rPr lang="en-US" dirty="0" smtClean="0"/>
              <a:t> </a:t>
            </a:r>
            <a:r>
              <a:rPr lang="en-US" dirty="0" err="1" smtClean="0"/>
              <a:t>nhường</a:t>
            </a:r>
            <a:r>
              <a:rPr lang="en-US" dirty="0" smtClean="0"/>
              <a:t> </a:t>
            </a:r>
            <a:r>
              <a:rPr lang="en-US" dirty="0" err="1" smtClean="0"/>
              <a:t>cho</a:t>
            </a:r>
            <a:r>
              <a:rPr lang="en-US" dirty="0" smtClean="0"/>
              <a:t> </a:t>
            </a:r>
            <a:r>
              <a:rPr lang="en-US" dirty="0" err="1" smtClean="0"/>
              <a:t>bạn</a:t>
            </a:r>
            <a:r>
              <a:rPr lang="en-US" dirty="0" smtClean="0"/>
              <a:t> </a:t>
            </a:r>
            <a:r>
              <a:rPr lang="en-US" dirty="0" err="1" smtClean="0"/>
              <a:t>khác</a:t>
            </a:r>
            <a:endParaRPr lang="en-US" dirty="0"/>
          </a:p>
        </p:txBody>
      </p:sp>
    </p:spTree>
    <p:extLst>
      <p:ext uri="{BB962C8B-B14F-4D97-AF65-F5344CB8AC3E}">
        <p14:creationId xmlns:p14="http://schemas.microsoft.com/office/powerpoint/2010/main" val="2727755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4"/>
                                        </p:tgtEl>
                                        <p:attrNameLst>
                                          <p:attrName>style.visibility</p:attrName>
                                        </p:attrNameLst>
                                      </p:cBhvr>
                                      <p:to>
                                        <p:strVal val="visible"/>
                                      </p:to>
                                    </p:set>
                                    <p:anim calcmode="lin" valueType="num">
                                      <p:cBhvr additive="base">
                                        <p:cTn id="7" dur="500" fill="hold"/>
                                        <p:tgtEl>
                                          <p:spTgt spid="454"/>
                                        </p:tgtEl>
                                        <p:attrNameLst>
                                          <p:attrName>ppt_x</p:attrName>
                                        </p:attrNameLst>
                                      </p:cBhvr>
                                      <p:tavLst>
                                        <p:tav tm="0">
                                          <p:val>
                                            <p:strVal val="0-#ppt_w/2"/>
                                          </p:val>
                                        </p:tav>
                                        <p:tav tm="100000">
                                          <p:val>
                                            <p:strVal val="#ppt_x"/>
                                          </p:val>
                                        </p:tav>
                                      </p:tavLst>
                                    </p:anim>
                                    <p:anim calcmode="lin" valueType="num">
                                      <p:cBhvr additive="base">
                                        <p:cTn id="8" dur="500" fill="hold"/>
                                        <p:tgtEl>
                                          <p:spTgt spid="45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456"/>
                                        </p:tgtEl>
                                        <p:attrNameLst>
                                          <p:attrName>style.visibility</p:attrName>
                                        </p:attrNameLst>
                                      </p:cBhvr>
                                      <p:to>
                                        <p:strVal val="visible"/>
                                      </p:to>
                                    </p:set>
                                    <p:anim calcmode="lin" valueType="num">
                                      <p:cBhvr additive="base">
                                        <p:cTn id="12" dur="500" fill="hold"/>
                                        <p:tgtEl>
                                          <p:spTgt spid="456"/>
                                        </p:tgtEl>
                                        <p:attrNameLst>
                                          <p:attrName>ppt_x</p:attrName>
                                        </p:attrNameLst>
                                      </p:cBhvr>
                                      <p:tavLst>
                                        <p:tav tm="0">
                                          <p:val>
                                            <p:strVal val="#ppt_x"/>
                                          </p:val>
                                        </p:tav>
                                        <p:tav tm="100000">
                                          <p:val>
                                            <p:strVal val="#ppt_x"/>
                                          </p:val>
                                        </p:tav>
                                      </p:tavLst>
                                    </p:anim>
                                    <p:anim calcmode="lin" valueType="num">
                                      <p:cBhvr additive="base">
                                        <p:cTn id="13" dur="500" fill="hold"/>
                                        <p:tgtEl>
                                          <p:spTgt spid="456"/>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31" presetClass="entr" presetSubtype="0" fill="hold" nodeType="afterEffect">
                                  <p:stCondLst>
                                    <p:cond delay="0"/>
                                  </p:stCondLst>
                                  <p:childTnLst>
                                    <p:set>
                                      <p:cBhvr>
                                        <p:cTn id="16" dur="1" fill="hold">
                                          <p:stCondLst>
                                            <p:cond delay="0"/>
                                          </p:stCondLst>
                                        </p:cTn>
                                        <p:tgtEl>
                                          <p:spTgt spid="455"/>
                                        </p:tgtEl>
                                        <p:attrNameLst>
                                          <p:attrName>style.visibility</p:attrName>
                                        </p:attrNameLst>
                                      </p:cBhvr>
                                      <p:to>
                                        <p:strVal val="visible"/>
                                      </p:to>
                                    </p:set>
                                    <p:anim calcmode="lin" valueType="num">
                                      <p:cBhvr>
                                        <p:cTn id="17" dur="1000" fill="hold"/>
                                        <p:tgtEl>
                                          <p:spTgt spid="455"/>
                                        </p:tgtEl>
                                        <p:attrNameLst>
                                          <p:attrName>ppt_w</p:attrName>
                                        </p:attrNameLst>
                                      </p:cBhvr>
                                      <p:tavLst>
                                        <p:tav tm="0">
                                          <p:val>
                                            <p:fltVal val="0"/>
                                          </p:val>
                                        </p:tav>
                                        <p:tav tm="100000">
                                          <p:val>
                                            <p:strVal val="#ppt_w"/>
                                          </p:val>
                                        </p:tav>
                                      </p:tavLst>
                                    </p:anim>
                                    <p:anim calcmode="lin" valueType="num">
                                      <p:cBhvr>
                                        <p:cTn id="18" dur="1000" fill="hold"/>
                                        <p:tgtEl>
                                          <p:spTgt spid="455"/>
                                        </p:tgtEl>
                                        <p:attrNameLst>
                                          <p:attrName>ppt_h</p:attrName>
                                        </p:attrNameLst>
                                      </p:cBhvr>
                                      <p:tavLst>
                                        <p:tav tm="0">
                                          <p:val>
                                            <p:fltVal val="0"/>
                                          </p:val>
                                        </p:tav>
                                        <p:tav tm="100000">
                                          <p:val>
                                            <p:strVal val="#ppt_h"/>
                                          </p:val>
                                        </p:tav>
                                      </p:tavLst>
                                    </p:anim>
                                    <p:anim calcmode="lin" valueType="num">
                                      <p:cBhvr>
                                        <p:cTn id="19" dur="1000" fill="hold"/>
                                        <p:tgtEl>
                                          <p:spTgt spid="455"/>
                                        </p:tgtEl>
                                        <p:attrNameLst>
                                          <p:attrName>style.rotation</p:attrName>
                                        </p:attrNameLst>
                                      </p:cBhvr>
                                      <p:tavLst>
                                        <p:tav tm="0">
                                          <p:val>
                                            <p:fltVal val="90"/>
                                          </p:val>
                                        </p:tav>
                                        <p:tav tm="100000">
                                          <p:val>
                                            <p:fltVal val="0"/>
                                          </p:val>
                                        </p:tav>
                                      </p:tavLst>
                                    </p:anim>
                                    <p:animEffect transition="in" filter="fade">
                                      <p:cBhvr>
                                        <p:cTn id="20" dur="1000"/>
                                        <p:tgtEl>
                                          <p:spTgt spid="455"/>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53" presetClass="entr" presetSubtype="16" fill="hold" grpId="0" nodeType="clickEffect" nodePh="1">
                                  <p:stCondLst>
                                    <p:cond delay="0"/>
                                  </p:stCondLst>
                                  <p:endCondLst>
                                    <p:cond evt="begin" delay="0">
                                      <p:tn val="23"/>
                                    </p:cond>
                                  </p:end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ext Box 4"/>
          <p:cNvSpPr txBox="1">
            <a:spLocks noChangeArrowheads="1"/>
          </p:cNvSpPr>
          <p:nvPr/>
        </p:nvSpPr>
        <p:spPr bwMode="auto">
          <a:xfrm>
            <a:off x="2061811" y="3332173"/>
            <a:ext cx="8707821" cy="1107996"/>
          </a:xfrm>
          <a:prstGeom prst="rect">
            <a:avLst/>
          </a:prstGeom>
          <a:solidFill>
            <a:srgbClr val="CCFFCC"/>
          </a:solidFill>
          <a:ln w="9525">
            <a:solidFill>
              <a:srgbClr val="99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6600" b="1" dirty="0" err="1" smtClean="0">
                <a:solidFill>
                  <a:srgbClr val="FF3300"/>
                </a:solidFill>
                <a:latin typeface="Arial" panose="020B0604020202020204" pitchFamily="34" charset="0"/>
              </a:rPr>
              <a:t>KếT</a:t>
            </a:r>
            <a:r>
              <a:rPr lang="en-US" altLang="en-US" sz="6600" b="1" dirty="0" smtClean="0">
                <a:solidFill>
                  <a:srgbClr val="FF3300"/>
                </a:solidFill>
                <a:latin typeface="Arial" panose="020B0604020202020204" pitchFamily="34" charset="0"/>
              </a:rPr>
              <a:t> </a:t>
            </a:r>
            <a:r>
              <a:rPr lang="en-US" altLang="en-US" sz="6600" b="1" dirty="0" err="1" smtClean="0">
                <a:solidFill>
                  <a:srgbClr val="FF3300"/>
                </a:solidFill>
                <a:latin typeface="Arial" panose="020B0604020202020204" pitchFamily="34" charset="0"/>
              </a:rPr>
              <a:t>thúc</a:t>
            </a:r>
            <a:r>
              <a:rPr lang="en-US" altLang="en-US" sz="6600" b="1" dirty="0" smtClean="0">
                <a:solidFill>
                  <a:srgbClr val="FF3300"/>
                </a:solidFill>
                <a:latin typeface="Arial" panose="020B0604020202020204" pitchFamily="34" charset="0"/>
              </a:rPr>
              <a:t> </a:t>
            </a:r>
            <a:r>
              <a:rPr lang="en-US" altLang="en-US" sz="6600" b="1" dirty="0" err="1" smtClean="0">
                <a:solidFill>
                  <a:srgbClr val="FF3300"/>
                </a:solidFill>
                <a:latin typeface="Arial" panose="020B0604020202020204" pitchFamily="34" charset="0"/>
              </a:rPr>
              <a:t>giờ</a:t>
            </a:r>
            <a:r>
              <a:rPr lang="en-US" altLang="en-US" sz="6600" b="1" dirty="0" smtClean="0">
                <a:solidFill>
                  <a:srgbClr val="FF3300"/>
                </a:solidFill>
                <a:latin typeface="Arial" panose="020B0604020202020204" pitchFamily="34" charset="0"/>
              </a:rPr>
              <a:t> </a:t>
            </a:r>
            <a:r>
              <a:rPr lang="en-US" altLang="en-US" sz="6600" b="1" dirty="0" err="1" smtClean="0">
                <a:solidFill>
                  <a:srgbClr val="FF3300"/>
                </a:solidFill>
                <a:latin typeface="Arial" panose="020B0604020202020204" pitchFamily="34" charset="0"/>
              </a:rPr>
              <a:t>học</a:t>
            </a:r>
            <a:endParaRPr lang="en-US" altLang="en-US" sz="6600" b="1" dirty="0">
              <a:solidFill>
                <a:srgbClr val="FF33CC"/>
              </a:solidFill>
              <a:latin typeface="Arial" panose="020B0604020202020204" pitchFamily="34" charset="0"/>
            </a:endParaRPr>
          </a:p>
        </p:txBody>
      </p:sp>
      <p:pic>
        <p:nvPicPr>
          <p:cNvPr id="77829" name="Picture 5" descr="3d butterfl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1339412" y="625479"/>
            <a:ext cx="169545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6" descr="3d butterfl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38250" y="1019503"/>
            <a:ext cx="169545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580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1" nodeType="after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fade">
                                      <p:cBhvr>
                                        <p:cTn id="7" dur="2000"/>
                                        <p:tgtEl>
                                          <p:spTgt spid="77828"/>
                                        </p:tgtEl>
                                      </p:cBhvr>
                                    </p:animEffect>
                                    <p:anim calcmode="lin" valueType="num">
                                      <p:cBhvr>
                                        <p:cTn id="8" dur="2000" fill="hold"/>
                                        <p:tgtEl>
                                          <p:spTgt spid="77828"/>
                                        </p:tgtEl>
                                        <p:attrNameLst>
                                          <p:attrName>ppt_x</p:attrName>
                                        </p:attrNameLst>
                                      </p:cBhvr>
                                      <p:tavLst>
                                        <p:tav tm="0">
                                          <p:val>
                                            <p:strVal val="#ppt_x"/>
                                          </p:val>
                                        </p:tav>
                                        <p:tav tm="100000">
                                          <p:val>
                                            <p:strVal val="#ppt_x"/>
                                          </p:val>
                                        </p:tav>
                                      </p:tavLst>
                                    </p:anim>
                                    <p:anim calcmode="lin" valueType="num">
                                      <p:cBhvr>
                                        <p:cTn id="9" dur="1800" decel="100000" fill="hold"/>
                                        <p:tgtEl>
                                          <p:spTgt spid="77828"/>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77828"/>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2000"/>
                            </p:stCondLst>
                            <p:childTnLst>
                              <p:par>
                                <p:cTn id="12" presetID="64" presetClass="path" presetSubtype="0" accel="50000" decel="50000" fill="hold" grpId="0" nodeType="afterEffect">
                                  <p:stCondLst>
                                    <p:cond delay="0"/>
                                  </p:stCondLst>
                                  <p:childTnLst>
                                    <p:animMotion origin="layout" path="M 0 0  L 0 -0.33287  E" pathEditMode="relative" rAng="0" ptsTypes="">
                                      <p:cBhvr>
                                        <p:cTn id="13" dur="2000" fill="hold"/>
                                        <p:tgtEl>
                                          <p:spTgt spid="77828"/>
                                        </p:tgtEl>
                                        <p:attrNameLst>
                                          <p:attrName>ppt_x</p:attrName>
                                          <p:attrName>ppt_y</p:attrName>
                                        </p:attrNameLst>
                                      </p:cBhvr>
                                      <p:rCtr x="0" y="0"/>
                                    </p:animMotion>
                                  </p:childTnLst>
                                </p:cTn>
                              </p:par>
                              <p:par>
                                <p:cTn id="14" presetID="51" presetClass="path" presetSubtype="0" accel="50000" decel="50000" fill="hold" nodeType="withEffect">
                                  <p:stCondLst>
                                    <p:cond delay="0"/>
                                  </p:stCondLst>
                                  <p:childTnLst>
                                    <p:animMotion origin="layout" path="M -0.00452 0.06991 L -0.04254 0.1919 C -0.05104 0.21829 -0.05399 0.25486 -0.05104 0.29375 C -0.04757 0.33681 -0.03906 0.37153 -0.02622 0.39491 L 0.0309 0.50625 " pathEditMode="relative" rAng="-355217" ptsTypes="FffFF">
                                      <p:cBhvr>
                                        <p:cTn id="15" dur="2000" fill="hold"/>
                                        <p:tgtEl>
                                          <p:spTgt spid="77829"/>
                                        </p:tgtEl>
                                        <p:attrNameLst>
                                          <p:attrName>ppt_x</p:attrName>
                                          <p:attrName>ppt_y</p:attrName>
                                        </p:attrNameLst>
                                      </p:cBhvr>
                                      <p:rCtr x="-1406" y="22245"/>
                                    </p:animMotion>
                                  </p:childTnLst>
                                </p:cTn>
                              </p:par>
                              <p:par>
                                <p:cTn id="16" presetID="64" presetClass="path" presetSubtype="0" accel="50000" decel="50000" fill="hold" nodeType="withEffect">
                                  <p:stCondLst>
                                    <p:cond delay="0"/>
                                  </p:stCondLst>
                                  <p:childTnLst>
                                    <p:animMotion origin="layout" path="M 0.09444 0.52589 L 0.09444 0.19302 " pathEditMode="relative" rAng="0" ptsTypes="AA">
                                      <p:cBhvr>
                                        <p:cTn id="17" dur="2000" fill="hold"/>
                                        <p:tgtEl>
                                          <p:spTgt spid="77829"/>
                                        </p:tgtEl>
                                        <p:attrNameLst>
                                          <p:attrName>ppt_x</p:attrName>
                                          <p:attrName>ppt_y</p:attrName>
                                        </p:attrNameLst>
                                      </p:cBhvr>
                                      <p:rCtr x="0" y="-16644"/>
                                    </p:animMotion>
                                  </p:childTnLst>
                                </p:cTn>
                              </p:par>
                              <p:par>
                                <p:cTn id="18" presetID="64" presetClass="path" presetSubtype="0" accel="50000" decel="50000" fill="hold" nodeType="withEffect">
                                  <p:stCondLst>
                                    <p:cond delay="0"/>
                                  </p:stCondLst>
                                  <p:childTnLst>
                                    <p:animMotion origin="layout" path="M -0.06666 0.52057 L -0.06666 0.1877 " pathEditMode="relative" rAng="0" ptsTypes="AA">
                                      <p:cBhvr>
                                        <p:cTn id="19" dur="2000" fill="hold"/>
                                        <p:tgtEl>
                                          <p:spTgt spid="77830"/>
                                        </p:tgtEl>
                                        <p:attrNameLst>
                                          <p:attrName>ppt_x</p:attrName>
                                          <p:attrName>ppt_y</p:attrName>
                                        </p:attrNameLst>
                                      </p:cBhvr>
                                      <p:rCtr x="0" y="-16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nimBg="1"/>
      <p:bldP spid="7782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4593" y="-346840"/>
            <a:ext cx="12139448" cy="7346730"/>
          </a:xfrm>
          <a:prstGeom prst="rect">
            <a:avLst/>
          </a:prstGeom>
        </p:spPr>
      </p:pic>
      <p:sp>
        <p:nvSpPr>
          <p:cNvPr id="2" name="Title 1"/>
          <p:cNvSpPr>
            <a:spLocks noGrp="1"/>
          </p:cNvSpPr>
          <p:nvPr>
            <p:ph type="ctrTitle"/>
          </p:nvPr>
        </p:nvSpPr>
        <p:spPr>
          <a:xfrm>
            <a:off x="1403131" y="3707908"/>
            <a:ext cx="9144000" cy="2387600"/>
          </a:xfrm>
        </p:spPr>
        <p:txBody>
          <a:bodyPr>
            <a:normAutofit fontScale="90000"/>
          </a:bodyPr>
          <a:lstStyle/>
          <a:p>
            <a:pPr algn="l"/>
            <a:r>
              <a:rPr lang="en-US" sz="2400" dirty="0"/>
              <a:t/>
            </a:r>
            <a:br>
              <a:rPr lang="en-US" sz="2400" dirty="0"/>
            </a:br>
            <a:r>
              <a:rPr lang="en-US" sz="2400" dirty="0"/>
              <a:t/>
            </a:r>
            <a:br>
              <a:rPr lang="en-US" sz="2400" dirty="0"/>
            </a:br>
            <a:r>
              <a:rPr lang="en-US" sz="2400" dirty="0"/>
              <a:t/>
            </a:r>
            <a:br>
              <a:rPr lang="en-US" sz="2400" dirty="0"/>
            </a:br>
            <a:r>
              <a:rPr lang="en-US" sz="3100" b="1" dirty="0">
                <a:solidFill>
                  <a:srgbClr val="FF0000"/>
                </a:solidFill>
                <a:latin typeface="Times New Roman" panose="02020603050405020304" pitchFamily="18" charset="0"/>
                <a:cs typeface="Times New Roman" panose="02020603050405020304" pitchFamily="18" charset="0"/>
              </a:rPr>
              <a:t>                          Mục </a:t>
            </a:r>
            <a:r>
              <a:rPr lang="en-US" sz="3100" b="1" dirty="0">
                <a:solidFill>
                  <a:srgbClr val="FF0000"/>
                </a:solidFill>
                <a:latin typeface="Times New Roman" panose="02020603050405020304" pitchFamily="18" charset="0"/>
                <a:cs typeface="Times New Roman" panose="02020603050405020304" pitchFamily="18" charset="0"/>
              </a:rPr>
              <a:t>đích – yêu cầu.</a:t>
            </a:r>
            <a:r>
              <a:rPr lang="en-US" sz="2400" dirty="0">
                <a:solidFill>
                  <a:srgbClr val="FF0000"/>
                </a:solidFill>
              </a:rPr>
              <a:t/>
            </a:r>
            <a:br>
              <a:rPr lang="en-US" sz="2400" dirty="0">
                <a:solidFill>
                  <a:srgbClr val="FF0000"/>
                </a:solidFill>
              </a:rPr>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1,Kiến thức</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-Trẻ nhận biết, gọi đúng tên và phân biệt được một số đặc điểm của khối cầu, khối trụ.</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Trẻ biết so sánh giữa các khối</a:t>
            </a:r>
            <a:br>
              <a:rPr lang="en-US" sz="2400" dirty="0">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2, Kỹ năng</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-Rèn kỹ năng quan sát, chú ý, ghi nhớ có chủ đích</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-Rèn cho trẻ kỹ năng nhận biết và phân biệt .</a:t>
            </a:r>
            <a:br>
              <a:rPr lang="en-US" sz="2400" dirty="0">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3, </a:t>
            </a:r>
            <a:r>
              <a:rPr lang="en-US" sz="2400" b="1" dirty="0" err="1">
                <a:solidFill>
                  <a:srgbClr val="FF0000"/>
                </a:solidFill>
                <a:latin typeface="Times New Roman" panose="02020603050405020304" pitchFamily="18" charset="0"/>
                <a:cs typeface="Times New Roman" panose="02020603050405020304" pitchFamily="18" charset="0"/>
              </a:rPr>
              <a:t>Thái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1999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488" y="0"/>
            <a:ext cx="12095512" cy="6693988"/>
          </a:xfrm>
          <a:prstGeom prst="rect">
            <a:avLst/>
          </a:prstGeom>
        </p:spPr>
      </p:pic>
      <p:pic>
        <p:nvPicPr>
          <p:cNvPr id="1026" name="Picture 2" descr="Khái niệm Khối trụ, khối cầu - Olim.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603" y="2070538"/>
            <a:ext cx="8714105" cy="40622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19752" y="441434"/>
            <a:ext cx="4708634" cy="369332"/>
          </a:xfrm>
          <a:prstGeom prst="rect">
            <a:avLst/>
          </a:prstGeom>
          <a:noFill/>
        </p:spPr>
        <p:txBody>
          <a:bodyPr wrap="square" rtlCol="0">
            <a:spAutoFit/>
          </a:bodyPr>
          <a:lstStyle/>
          <a:p>
            <a:r>
              <a:rPr lang="en-US" b="1" dirty="0" smtClean="0">
                <a:solidFill>
                  <a:srgbClr val="0070C0"/>
                </a:solidFill>
                <a:latin typeface="Times New Roman" panose="02020603050405020304" pitchFamily="18" charset="0"/>
                <a:cs typeface="Times New Roman" panose="02020603050405020304" pitchFamily="18" charset="0"/>
              </a:rPr>
              <a:t>NHẬN BIẾT KHỐI CẦU VÀ KHỐI TRỤ</a:t>
            </a:r>
            <a:endParaRPr lang="en-US"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435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Oval 2"/>
          <p:cNvSpPr>
            <a:spLocks noChangeAspect="1" noChangeArrowheads="1"/>
          </p:cNvSpPr>
          <p:nvPr/>
        </p:nvSpPr>
        <p:spPr bwMode="auto">
          <a:xfrm>
            <a:off x="4127500" y="1282700"/>
            <a:ext cx="3894138" cy="3894138"/>
          </a:xfrm>
          <a:prstGeom prst="ellipse">
            <a:avLst/>
          </a:prstGeom>
          <a:gradFill rotWithShape="1">
            <a:gsLst>
              <a:gs pos="0">
                <a:srgbClr val="66FFFF"/>
              </a:gs>
              <a:gs pos="100000">
                <a:srgbClr val="2F7676"/>
              </a:gs>
            </a:gsLst>
            <a:lin ang="0" scaled="1"/>
          </a:gradFill>
          <a:ln>
            <a:noFill/>
          </a:ln>
          <a:effectLst/>
          <a:extLst>
            <a:ext uri="{91240B29-F687-4F45-9708-019B960494DF}">
              <a14:hiddenLine xmlns:a14="http://schemas.microsoft.com/office/drawing/2010/main" w="25400">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nvGrpSpPr>
          <p:cNvPr id="104451" name="Group 3"/>
          <p:cNvGrpSpPr>
            <a:grpSpLocks/>
          </p:cNvGrpSpPr>
          <p:nvPr/>
        </p:nvGrpSpPr>
        <p:grpSpPr bwMode="auto">
          <a:xfrm flipH="1">
            <a:off x="4114800" y="1301750"/>
            <a:ext cx="3886200" cy="3879850"/>
            <a:chOff x="1584" y="812"/>
            <a:chExt cx="2256" cy="2444"/>
          </a:xfrm>
        </p:grpSpPr>
        <p:sp>
          <p:nvSpPr>
            <p:cNvPr id="3093" name="AutoShape 4"/>
            <p:cNvSpPr>
              <a:spLocks noChangeArrowheads="1"/>
            </p:cNvSpPr>
            <p:nvPr/>
          </p:nvSpPr>
          <p:spPr bwMode="auto">
            <a:xfrm>
              <a:off x="1584" y="820"/>
              <a:ext cx="1104" cy="2436"/>
            </a:xfrm>
            <a:prstGeom prst="moon">
              <a:avLst>
                <a:gd name="adj" fmla="val 4708"/>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94" name="AutoShape 5"/>
            <p:cNvSpPr>
              <a:spLocks noChangeArrowheads="1"/>
            </p:cNvSpPr>
            <p:nvPr/>
          </p:nvSpPr>
          <p:spPr bwMode="auto">
            <a:xfrm flipH="1">
              <a:off x="2688" y="820"/>
              <a:ext cx="1152" cy="2436"/>
            </a:xfrm>
            <a:prstGeom prst="moon">
              <a:avLst>
                <a:gd name="adj" fmla="val 4366"/>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95" name="AutoShape 6"/>
            <p:cNvSpPr>
              <a:spLocks noChangeArrowheads="1"/>
            </p:cNvSpPr>
            <p:nvPr/>
          </p:nvSpPr>
          <p:spPr bwMode="auto">
            <a:xfrm>
              <a:off x="1776" y="816"/>
              <a:ext cx="912" cy="2436"/>
            </a:xfrm>
            <a:prstGeom prst="moon">
              <a:avLst>
                <a:gd name="adj" fmla="val 5593"/>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96" name="AutoShape 7"/>
            <p:cNvSpPr>
              <a:spLocks noChangeArrowheads="1"/>
            </p:cNvSpPr>
            <p:nvPr/>
          </p:nvSpPr>
          <p:spPr bwMode="auto">
            <a:xfrm flipH="1">
              <a:off x="2700" y="816"/>
              <a:ext cx="948" cy="2436"/>
            </a:xfrm>
            <a:prstGeom prst="moon">
              <a:avLst>
                <a:gd name="adj" fmla="val 6009"/>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97" name="AutoShape 8"/>
            <p:cNvSpPr>
              <a:spLocks noChangeArrowheads="1"/>
            </p:cNvSpPr>
            <p:nvPr/>
          </p:nvSpPr>
          <p:spPr bwMode="auto">
            <a:xfrm>
              <a:off x="1968" y="816"/>
              <a:ext cx="760" cy="2436"/>
            </a:xfrm>
            <a:prstGeom prst="moon">
              <a:avLst>
                <a:gd name="adj" fmla="val 7894"/>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98" name="AutoShape 9"/>
            <p:cNvSpPr>
              <a:spLocks noChangeArrowheads="1"/>
            </p:cNvSpPr>
            <p:nvPr/>
          </p:nvSpPr>
          <p:spPr bwMode="auto">
            <a:xfrm flipH="1">
              <a:off x="2688" y="816"/>
              <a:ext cx="720" cy="2436"/>
            </a:xfrm>
            <a:prstGeom prst="moon">
              <a:avLst>
                <a:gd name="adj" fmla="val 7894"/>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99" name="AutoShape 10"/>
            <p:cNvSpPr>
              <a:spLocks noChangeArrowheads="1"/>
            </p:cNvSpPr>
            <p:nvPr/>
          </p:nvSpPr>
          <p:spPr bwMode="auto">
            <a:xfrm>
              <a:off x="2256" y="816"/>
              <a:ext cx="472" cy="2436"/>
            </a:xfrm>
            <a:prstGeom prst="moon">
              <a:avLst>
                <a:gd name="adj" fmla="val 17046"/>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100" name="AutoShape 11"/>
            <p:cNvSpPr>
              <a:spLocks noChangeArrowheads="1"/>
            </p:cNvSpPr>
            <p:nvPr/>
          </p:nvSpPr>
          <p:spPr bwMode="auto">
            <a:xfrm flipH="1">
              <a:off x="2720" y="812"/>
              <a:ext cx="336" cy="2436"/>
            </a:xfrm>
            <a:prstGeom prst="moon">
              <a:avLst>
                <a:gd name="adj" fmla="val 22917"/>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101" name="AutoShape 12"/>
            <p:cNvSpPr>
              <a:spLocks noChangeArrowheads="1"/>
            </p:cNvSpPr>
            <p:nvPr/>
          </p:nvSpPr>
          <p:spPr bwMode="auto">
            <a:xfrm>
              <a:off x="2624" y="812"/>
              <a:ext cx="96" cy="2436"/>
            </a:xfrm>
            <a:prstGeom prst="moon">
              <a:avLst>
                <a:gd name="adj" fmla="val 77083"/>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104461" name="Oval 13"/>
          <p:cNvSpPr>
            <a:spLocks noChangeAspect="1" noChangeArrowheads="1"/>
          </p:cNvSpPr>
          <p:nvPr/>
        </p:nvSpPr>
        <p:spPr bwMode="auto">
          <a:xfrm>
            <a:off x="4168775" y="1295400"/>
            <a:ext cx="3875088" cy="3875088"/>
          </a:xfrm>
          <a:prstGeom prst="ellipse">
            <a:avLst/>
          </a:prstGeom>
          <a:gradFill rotWithShape="1">
            <a:gsLst>
              <a:gs pos="0">
                <a:srgbClr val="184776">
                  <a:alpha val="73000"/>
                </a:srgbClr>
              </a:gs>
              <a:gs pos="100000">
                <a:srgbClr val="3399FF">
                  <a:alpha val="73000"/>
                </a:srgbClr>
              </a:gs>
            </a:gsLst>
            <a:lin ang="0" scaled="1"/>
          </a:gradFill>
          <a:ln>
            <a:noFill/>
          </a:ln>
          <a:effectLst/>
          <a:extLst>
            <a:ext uri="{91240B29-F687-4F45-9708-019B960494DF}">
              <a14:hiddenLine xmlns:a14="http://schemas.microsoft.com/office/drawing/2010/main" w="25400">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4462" name="AutoShape 14"/>
          <p:cNvSpPr>
            <a:spLocks noChangeArrowheads="1"/>
          </p:cNvSpPr>
          <p:nvPr/>
        </p:nvSpPr>
        <p:spPr bwMode="auto">
          <a:xfrm rot="16200000">
            <a:off x="5930900" y="4076700"/>
            <a:ext cx="330200" cy="1816100"/>
          </a:xfrm>
          <a:prstGeom prst="moon">
            <a:avLst>
              <a:gd name="adj" fmla="val 49995"/>
            </a:avLst>
          </a:prstGeom>
          <a:gradFill rotWithShape="1">
            <a:gsLst>
              <a:gs pos="0">
                <a:schemeClr val="accent1">
                  <a:gamma/>
                  <a:shade val="46275"/>
                  <a:invGamma/>
                </a:schemeClr>
              </a:gs>
              <a:gs pos="100000">
                <a:schemeClr val="accent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4463" name="Oval 15"/>
          <p:cNvSpPr>
            <a:spLocks noChangeAspect="1" noChangeArrowheads="1"/>
          </p:cNvSpPr>
          <p:nvPr/>
        </p:nvSpPr>
        <p:spPr bwMode="auto">
          <a:xfrm>
            <a:off x="4132264" y="1274764"/>
            <a:ext cx="3913187" cy="3913187"/>
          </a:xfrm>
          <a:prstGeom prst="ellipse">
            <a:avLst/>
          </a:prstGeom>
          <a:noFill/>
          <a:ln w="28575">
            <a:solidFill>
              <a:srgbClr val="CC9900"/>
            </a:solidFill>
            <a:round/>
            <a:headEnd/>
            <a:tailEnd/>
          </a:ln>
          <a:effectLst/>
          <a:extLst>
            <a:ext uri="{909E8E84-426E-40DD-AFC4-6F175D3DCCD1}">
              <a14:hiddenFill xmlns:a14="http://schemas.microsoft.com/office/drawing/2010/main">
                <a:solidFill>
                  <a:srgbClr val="3399FF">
                    <a:alpha val="7294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nvGrpSpPr>
          <p:cNvPr id="104466" name="Group 18"/>
          <p:cNvGrpSpPr>
            <a:grpSpLocks/>
          </p:cNvGrpSpPr>
          <p:nvPr/>
        </p:nvGrpSpPr>
        <p:grpSpPr bwMode="auto">
          <a:xfrm>
            <a:off x="4275138" y="1273175"/>
            <a:ext cx="3581400" cy="3879850"/>
            <a:chOff x="1584" y="812"/>
            <a:chExt cx="2256" cy="2444"/>
          </a:xfrm>
        </p:grpSpPr>
        <p:sp>
          <p:nvSpPr>
            <p:cNvPr id="3084" name="AutoShape 19"/>
            <p:cNvSpPr>
              <a:spLocks noChangeArrowheads="1"/>
            </p:cNvSpPr>
            <p:nvPr/>
          </p:nvSpPr>
          <p:spPr bwMode="auto">
            <a:xfrm>
              <a:off x="1584" y="820"/>
              <a:ext cx="1104" cy="2436"/>
            </a:xfrm>
            <a:prstGeom prst="moon">
              <a:avLst>
                <a:gd name="adj" fmla="val 4708"/>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85" name="AutoShape 20"/>
            <p:cNvSpPr>
              <a:spLocks noChangeArrowheads="1"/>
            </p:cNvSpPr>
            <p:nvPr/>
          </p:nvSpPr>
          <p:spPr bwMode="auto">
            <a:xfrm flipH="1">
              <a:off x="2688" y="820"/>
              <a:ext cx="1152" cy="2436"/>
            </a:xfrm>
            <a:prstGeom prst="moon">
              <a:avLst>
                <a:gd name="adj" fmla="val 436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86" name="AutoShape 21"/>
            <p:cNvSpPr>
              <a:spLocks noChangeArrowheads="1"/>
            </p:cNvSpPr>
            <p:nvPr/>
          </p:nvSpPr>
          <p:spPr bwMode="auto">
            <a:xfrm>
              <a:off x="1776" y="816"/>
              <a:ext cx="912" cy="2436"/>
            </a:xfrm>
            <a:prstGeom prst="moon">
              <a:avLst>
                <a:gd name="adj" fmla="val 559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87" name="AutoShape 22"/>
            <p:cNvSpPr>
              <a:spLocks noChangeArrowheads="1"/>
            </p:cNvSpPr>
            <p:nvPr/>
          </p:nvSpPr>
          <p:spPr bwMode="auto">
            <a:xfrm flipH="1">
              <a:off x="2700" y="816"/>
              <a:ext cx="948" cy="2436"/>
            </a:xfrm>
            <a:prstGeom prst="moon">
              <a:avLst>
                <a:gd name="adj" fmla="val 6009"/>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88" name="AutoShape 23"/>
            <p:cNvSpPr>
              <a:spLocks noChangeArrowheads="1"/>
            </p:cNvSpPr>
            <p:nvPr/>
          </p:nvSpPr>
          <p:spPr bwMode="auto">
            <a:xfrm>
              <a:off x="1968" y="816"/>
              <a:ext cx="76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89" name="AutoShape 24"/>
            <p:cNvSpPr>
              <a:spLocks noChangeArrowheads="1"/>
            </p:cNvSpPr>
            <p:nvPr/>
          </p:nvSpPr>
          <p:spPr bwMode="auto">
            <a:xfrm flipH="1">
              <a:off x="2688" y="816"/>
              <a:ext cx="72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90" name="AutoShape 25"/>
            <p:cNvSpPr>
              <a:spLocks noChangeArrowheads="1"/>
            </p:cNvSpPr>
            <p:nvPr/>
          </p:nvSpPr>
          <p:spPr bwMode="auto">
            <a:xfrm>
              <a:off x="2256" y="816"/>
              <a:ext cx="472" cy="2436"/>
            </a:xfrm>
            <a:prstGeom prst="moon">
              <a:avLst>
                <a:gd name="adj" fmla="val 1704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91" name="AutoShape 26"/>
            <p:cNvSpPr>
              <a:spLocks noChangeArrowheads="1"/>
            </p:cNvSpPr>
            <p:nvPr/>
          </p:nvSpPr>
          <p:spPr bwMode="auto">
            <a:xfrm flipH="1">
              <a:off x="2720" y="812"/>
              <a:ext cx="336" cy="2436"/>
            </a:xfrm>
            <a:prstGeom prst="moon">
              <a:avLst>
                <a:gd name="adj" fmla="val 22917"/>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092" name="AutoShape 27"/>
            <p:cNvSpPr>
              <a:spLocks noChangeArrowheads="1"/>
            </p:cNvSpPr>
            <p:nvPr/>
          </p:nvSpPr>
          <p:spPr bwMode="auto">
            <a:xfrm>
              <a:off x="2624" y="812"/>
              <a:ext cx="96" cy="2436"/>
            </a:xfrm>
            <a:prstGeom prst="moon">
              <a:avLst>
                <a:gd name="adj" fmla="val 7708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3080" name="Rectangle 32"/>
          <p:cNvSpPr>
            <a:spLocks noChangeArrowheads="1"/>
          </p:cNvSpPr>
          <p:nvPr/>
        </p:nvSpPr>
        <p:spPr bwMode="auto">
          <a:xfrm>
            <a:off x="2765425" y="196851"/>
            <a:ext cx="77041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6000" b="1"/>
              <a:t>Nhận biết khối cầu</a:t>
            </a:r>
          </a:p>
        </p:txBody>
      </p:sp>
    </p:spTree>
    <p:extLst>
      <p:ext uri="{BB962C8B-B14F-4D97-AF65-F5344CB8AC3E}">
        <p14:creationId xmlns:p14="http://schemas.microsoft.com/office/powerpoint/2010/main" val="221879083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4466"/>
                                        </p:tgtEl>
                                        <p:attrNameLst>
                                          <p:attrName>style.visibility</p:attrName>
                                        </p:attrNameLst>
                                      </p:cBhvr>
                                      <p:to>
                                        <p:strVal val="visible"/>
                                      </p:to>
                                    </p:set>
                                    <p:animEffect transition="in" filter="fade">
                                      <p:cBhvr>
                                        <p:cTn id="7" dur="2000"/>
                                        <p:tgtEl>
                                          <p:spTgt spid="1044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463"/>
                                        </p:tgtEl>
                                        <p:attrNameLst>
                                          <p:attrName>style.visibility</p:attrName>
                                        </p:attrNameLst>
                                      </p:cBhvr>
                                      <p:to>
                                        <p:strVal val="visible"/>
                                      </p:to>
                                    </p:set>
                                    <p:animEffect transition="in" filter="fade">
                                      <p:cBhvr>
                                        <p:cTn id="10" dur="2000"/>
                                        <p:tgtEl>
                                          <p:spTgt spid="1044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462"/>
                                        </p:tgtEl>
                                        <p:attrNameLst>
                                          <p:attrName>style.visibility</p:attrName>
                                        </p:attrNameLst>
                                      </p:cBhvr>
                                      <p:to>
                                        <p:strVal val="visible"/>
                                      </p:to>
                                    </p:set>
                                    <p:animEffect transition="in" filter="fade">
                                      <p:cBhvr>
                                        <p:cTn id="13" dur="2000"/>
                                        <p:tgtEl>
                                          <p:spTgt spid="104462"/>
                                        </p:tgtEl>
                                      </p:cBhvr>
                                    </p:animEffect>
                                  </p:childTnLst>
                                </p:cTn>
                              </p:par>
                              <p:par>
                                <p:cTn id="14" presetID="10" presetClass="entr" presetSubtype="0" fill="hold" nodeType="withEffect">
                                  <p:stCondLst>
                                    <p:cond delay="0"/>
                                  </p:stCondLst>
                                  <p:childTnLst>
                                    <p:set>
                                      <p:cBhvr>
                                        <p:cTn id="15" dur="1" fill="hold">
                                          <p:stCondLst>
                                            <p:cond delay="0"/>
                                          </p:stCondLst>
                                        </p:cTn>
                                        <p:tgtEl>
                                          <p:spTgt spid="104451"/>
                                        </p:tgtEl>
                                        <p:attrNameLst>
                                          <p:attrName>style.visibility</p:attrName>
                                        </p:attrNameLst>
                                      </p:cBhvr>
                                      <p:to>
                                        <p:strVal val="visible"/>
                                      </p:to>
                                    </p:set>
                                    <p:animEffect transition="in" filter="fade">
                                      <p:cBhvr>
                                        <p:cTn id="16" dur="2000"/>
                                        <p:tgtEl>
                                          <p:spTgt spid="10445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04463"/>
                                        </p:tgtEl>
                                        <p:attrNameLst>
                                          <p:attrName>style.visibility</p:attrName>
                                        </p:attrNameLst>
                                      </p:cBhvr>
                                      <p:to>
                                        <p:strVal val="visible"/>
                                      </p:to>
                                    </p:set>
                                    <p:animEffect transition="in" filter="fade">
                                      <p:cBhvr>
                                        <p:cTn id="19" dur="2000"/>
                                        <p:tgtEl>
                                          <p:spTgt spid="104463"/>
                                        </p:tgtEl>
                                      </p:cBhvr>
                                    </p:animEffect>
                                  </p:childTnLst>
                                </p:cTn>
                              </p:par>
                              <p:par>
                                <p:cTn id="20" presetID="10" presetClass="entr" presetSubtype="0" fill="hold" nodeType="withEffect">
                                  <p:stCondLst>
                                    <p:cond delay="0"/>
                                  </p:stCondLst>
                                  <p:childTnLst>
                                    <p:set>
                                      <p:cBhvr>
                                        <p:cTn id="21" dur="1" fill="hold">
                                          <p:stCondLst>
                                            <p:cond delay="0"/>
                                          </p:stCondLst>
                                        </p:cTn>
                                        <p:tgtEl>
                                          <p:spTgt spid="104466"/>
                                        </p:tgtEl>
                                        <p:attrNameLst>
                                          <p:attrName>style.visibility</p:attrName>
                                        </p:attrNameLst>
                                      </p:cBhvr>
                                      <p:to>
                                        <p:strVal val="visible"/>
                                      </p:to>
                                    </p:set>
                                    <p:animEffect transition="in" filter="fade">
                                      <p:cBhvr>
                                        <p:cTn id="22" dur="1000"/>
                                        <p:tgtEl>
                                          <p:spTgt spid="104466"/>
                                        </p:tgtEl>
                                      </p:cBhvr>
                                    </p:animEffect>
                                  </p:childTnLst>
                                </p:cTn>
                              </p:par>
                              <p:par>
                                <p:cTn id="23" presetID="10" presetClass="entr" presetSubtype="0" fill="hold" nodeType="withEffect">
                                  <p:stCondLst>
                                    <p:cond delay="0"/>
                                  </p:stCondLst>
                                  <p:childTnLst>
                                    <p:set>
                                      <p:cBhvr>
                                        <p:cTn id="24" dur="1" fill="hold">
                                          <p:stCondLst>
                                            <p:cond delay="0"/>
                                          </p:stCondLst>
                                        </p:cTn>
                                        <p:tgtEl>
                                          <p:spTgt spid="104451"/>
                                        </p:tgtEl>
                                        <p:attrNameLst>
                                          <p:attrName>style.visibility</p:attrName>
                                        </p:attrNameLst>
                                      </p:cBhvr>
                                      <p:to>
                                        <p:strVal val="visible"/>
                                      </p:to>
                                    </p:set>
                                    <p:animEffect transition="in" filter="fade">
                                      <p:cBhvr>
                                        <p:cTn id="25" dur="2000"/>
                                        <p:tgtEl>
                                          <p:spTgt spid="104451"/>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04450"/>
                                        </p:tgtEl>
                                        <p:attrNameLst>
                                          <p:attrName>style.visibility</p:attrName>
                                        </p:attrNameLst>
                                      </p:cBhvr>
                                      <p:to>
                                        <p:strVal val="visible"/>
                                      </p:to>
                                    </p:set>
                                    <p:animEffect transition="in" filter="wipe(right)">
                                      <p:cBhvr>
                                        <p:cTn id="28" dur="2000"/>
                                        <p:tgtEl>
                                          <p:spTgt spid="10445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4461"/>
                                        </p:tgtEl>
                                        <p:attrNameLst>
                                          <p:attrName>style.visibility</p:attrName>
                                        </p:attrNameLst>
                                      </p:cBhvr>
                                      <p:to>
                                        <p:strVal val="visible"/>
                                      </p:to>
                                    </p:set>
                                    <p:animEffect transition="in" filter="wipe(left)">
                                      <p:cBhvr>
                                        <p:cTn id="31" dur="2000"/>
                                        <p:tgtEl>
                                          <p:spTgt spid="104461"/>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04462"/>
                                        </p:tgtEl>
                                        <p:attrNameLst>
                                          <p:attrName>style.visibility</p:attrName>
                                        </p:attrNameLst>
                                      </p:cBhvr>
                                      <p:to>
                                        <p:strVal val="visible"/>
                                      </p:to>
                                    </p:set>
                                    <p:animEffect transition="in" filter="fade">
                                      <p:cBhvr>
                                        <p:cTn id="34" dur="2000"/>
                                        <p:tgtEl>
                                          <p:spTgt spid="104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P spid="104461" grpId="0" animBg="1"/>
      <p:bldP spid="104462" grpId="0" animBg="1"/>
      <p:bldP spid="104462" grpId="1" animBg="1"/>
      <p:bldP spid="104463" grpId="0" animBg="1"/>
      <p:bldP spid="10446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Oval 2"/>
          <p:cNvSpPr>
            <a:spLocks noChangeAspect="1" noChangeArrowheads="1"/>
          </p:cNvSpPr>
          <p:nvPr/>
        </p:nvSpPr>
        <p:spPr bwMode="auto">
          <a:xfrm>
            <a:off x="4127500" y="1282700"/>
            <a:ext cx="3894138" cy="3894138"/>
          </a:xfrm>
          <a:prstGeom prst="ellipse">
            <a:avLst/>
          </a:prstGeom>
          <a:gradFill rotWithShape="1">
            <a:gsLst>
              <a:gs pos="0">
                <a:srgbClr val="66FFFF"/>
              </a:gs>
              <a:gs pos="100000">
                <a:srgbClr val="2F7676"/>
              </a:gs>
            </a:gsLst>
            <a:lin ang="0" scaled="1"/>
          </a:gradFill>
          <a:ln>
            <a:noFill/>
          </a:ln>
          <a:effectLst/>
          <a:extLst>
            <a:ext uri="{91240B29-F687-4F45-9708-019B960494DF}">
              <a14:hiddenLine xmlns:a14="http://schemas.microsoft.com/office/drawing/2010/main" w="25400">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nvGrpSpPr>
          <p:cNvPr id="122883" name="Group 3"/>
          <p:cNvGrpSpPr>
            <a:grpSpLocks/>
          </p:cNvGrpSpPr>
          <p:nvPr/>
        </p:nvGrpSpPr>
        <p:grpSpPr bwMode="auto">
          <a:xfrm flipH="1">
            <a:off x="4114800" y="1301750"/>
            <a:ext cx="3886200" cy="3879850"/>
            <a:chOff x="1584" y="812"/>
            <a:chExt cx="2256" cy="2444"/>
          </a:xfrm>
        </p:grpSpPr>
        <p:sp>
          <p:nvSpPr>
            <p:cNvPr id="4121" name="AutoShape 4"/>
            <p:cNvSpPr>
              <a:spLocks noChangeArrowheads="1"/>
            </p:cNvSpPr>
            <p:nvPr/>
          </p:nvSpPr>
          <p:spPr bwMode="auto">
            <a:xfrm>
              <a:off x="1584" y="820"/>
              <a:ext cx="1104" cy="2436"/>
            </a:xfrm>
            <a:prstGeom prst="moon">
              <a:avLst>
                <a:gd name="adj" fmla="val 4708"/>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22" name="AutoShape 5"/>
            <p:cNvSpPr>
              <a:spLocks noChangeArrowheads="1"/>
            </p:cNvSpPr>
            <p:nvPr/>
          </p:nvSpPr>
          <p:spPr bwMode="auto">
            <a:xfrm flipH="1">
              <a:off x="2688" y="820"/>
              <a:ext cx="1152" cy="2436"/>
            </a:xfrm>
            <a:prstGeom prst="moon">
              <a:avLst>
                <a:gd name="adj" fmla="val 4366"/>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23" name="AutoShape 6"/>
            <p:cNvSpPr>
              <a:spLocks noChangeArrowheads="1"/>
            </p:cNvSpPr>
            <p:nvPr/>
          </p:nvSpPr>
          <p:spPr bwMode="auto">
            <a:xfrm>
              <a:off x="1776" y="816"/>
              <a:ext cx="912" cy="2436"/>
            </a:xfrm>
            <a:prstGeom prst="moon">
              <a:avLst>
                <a:gd name="adj" fmla="val 5593"/>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24" name="AutoShape 7"/>
            <p:cNvSpPr>
              <a:spLocks noChangeArrowheads="1"/>
            </p:cNvSpPr>
            <p:nvPr/>
          </p:nvSpPr>
          <p:spPr bwMode="auto">
            <a:xfrm flipH="1">
              <a:off x="2700" y="816"/>
              <a:ext cx="948" cy="2436"/>
            </a:xfrm>
            <a:prstGeom prst="moon">
              <a:avLst>
                <a:gd name="adj" fmla="val 6009"/>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25" name="AutoShape 8"/>
            <p:cNvSpPr>
              <a:spLocks noChangeArrowheads="1"/>
            </p:cNvSpPr>
            <p:nvPr/>
          </p:nvSpPr>
          <p:spPr bwMode="auto">
            <a:xfrm>
              <a:off x="1968" y="816"/>
              <a:ext cx="760" cy="2436"/>
            </a:xfrm>
            <a:prstGeom prst="moon">
              <a:avLst>
                <a:gd name="adj" fmla="val 7894"/>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26" name="AutoShape 9"/>
            <p:cNvSpPr>
              <a:spLocks noChangeArrowheads="1"/>
            </p:cNvSpPr>
            <p:nvPr/>
          </p:nvSpPr>
          <p:spPr bwMode="auto">
            <a:xfrm flipH="1">
              <a:off x="2688" y="816"/>
              <a:ext cx="720" cy="2436"/>
            </a:xfrm>
            <a:prstGeom prst="moon">
              <a:avLst>
                <a:gd name="adj" fmla="val 7894"/>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27" name="AutoShape 10"/>
            <p:cNvSpPr>
              <a:spLocks noChangeArrowheads="1"/>
            </p:cNvSpPr>
            <p:nvPr/>
          </p:nvSpPr>
          <p:spPr bwMode="auto">
            <a:xfrm>
              <a:off x="2256" y="816"/>
              <a:ext cx="472" cy="2436"/>
            </a:xfrm>
            <a:prstGeom prst="moon">
              <a:avLst>
                <a:gd name="adj" fmla="val 17046"/>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28" name="AutoShape 11"/>
            <p:cNvSpPr>
              <a:spLocks noChangeArrowheads="1"/>
            </p:cNvSpPr>
            <p:nvPr/>
          </p:nvSpPr>
          <p:spPr bwMode="auto">
            <a:xfrm flipH="1">
              <a:off x="2720" y="812"/>
              <a:ext cx="336" cy="2436"/>
            </a:xfrm>
            <a:prstGeom prst="moon">
              <a:avLst>
                <a:gd name="adj" fmla="val 22917"/>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29" name="AutoShape 12"/>
            <p:cNvSpPr>
              <a:spLocks noChangeArrowheads="1"/>
            </p:cNvSpPr>
            <p:nvPr/>
          </p:nvSpPr>
          <p:spPr bwMode="auto">
            <a:xfrm>
              <a:off x="2624" y="812"/>
              <a:ext cx="96" cy="2436"/>
            </a:xfrm>
            <a:prstGeom prst="moon">
              <a:avLst>
                <a:gd name="adj" fmla="val 77083"/>
              </a:avLst>
            </a:prstGeom>
            <a:solidFill>
              <a:schemeClr val="bg1">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122893" name="Oval 13"/>
          <p:cNvSpPr>
            <a:spLocks noChangeAspect="1" noChangeArrowheads="1"/>
          </p:cNvSpPr>
          <p:nvPr/>
        </p:nvSpPr>
        <p:spPr bwMode="auto">
          <a:xfrm>
            <a:off x="4168775" y="1295400"/>
            <a:ext cx="3875088" cy="3875088"/>
          </a:xfrm>
          <a:prstGeom prst="ellipse">
            <a:avLst/>
          </a:prstGeom>
          <a:gradFill rotWithShape="1">
            <a:gsLst>
              <a:gs pos="0">
                <a:srgbClr val="184776">
                  <a:alpha val="73000"/>
                </a:srgbClr>
              </a:gs>
              <a:gs pos="100000">
                <a:srgbClr val="3399FF">
                  <a:alpha val="73000"/>
                </a:srgbClr>
              </a:gs>
            </a:gsLst>
            <a:lin ang="0" scaled="1"/>
          </a:gradFill>
          <a:ln>
            <a:noFill/>
          </a:ln>
          <a:effectLst/>
          <a:extLst>
            <a:ext uri="{91240B29-F687-4F45-9708-019B960494DF}">
              <a14:hiddenLine xmlns:a14="http://schemas.microsoft.com/office/drawing/2010/main" w="25400">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22894" name="AutoShape 14"/>
          <p:cNvSpPr>
            <a:spLocks noChangeArrowheads="1"/>
          </p:cNvSpPr>
          <p:nvPr/>
        </p:nvSpPr>
        <p:spPr bwMode="auto">
          <a:xfrm rot="16200000">
            <a:off x="5930900" y="4076700"/>
            <a:ext cx="330200" cy="1816100"/>
          </a:xfrm>
          <a:prstGeom prst="moon">
            <a:avLst>
              <a:gd name="adj" fmla="val 49995"/>
            </a:avLst>
          </a:prstGeom>
          <a:gradFill rotWithShape="1">
            <a:gsLst>
              <a:gs pos="0">
                <a:schemeClr val="accent1">
                  <a:gamma/>
                  <a:shade val="46275"/>
                  <a:invGamma/>
                </a:schemeClr>
              </a:gs>
              <a:gs pos="100000">
                <a:schemeClr val="accent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22895" name="Oval 15"/>
          <p:cNvSpPr>
            <a:spLocks noChangeAspect="1" noChangeArrowheads="1"/>
          </p:cNvSpPr>
          <p:nvPr/>
        </p:nvSpPr>
        <p:spPr bwMode="auto">
          <a:xfrm>
            <a:off x="4132264" y="1274764"/>
            <a:ext cx="3913187" cy="3913187"/>
          </a:xfrm>
          <a:prstGeom prst="ellipse">
            <a:avLst/>
          </a:prstGeom>
          <a:noFill/>
          <a:ln w="28575">
            <a:solidFill>
              <a:srgbClr val="CC9900"/>
            </a:solidFill>
            <a:round/>
            <a:headEnd/>
            <a:tailEnd/>
          </a:ln>
          <a:effectLst/>
          <a:extLst>
            <a:ext uri="{909E8E84-426E-40DD-AFC4-6F175D3DCCD1}">
              <a14:hiddenFill xmlns:a14="http://schemas.microsoft.com/office/drawing/2010/main">
                <a:solidFill>
                  <a:srgbClr val="3399FF">
                    <a:alpha val="7294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22896" name="AutoShape 16">
            <a:hlinkClick r:id="" action="ppaction://noaction" highlightClick="1"/>
          </p:cNvPr>
          <p:cNvSpPr>
            <a:spLocks noChangeArrowheads="1"/>
          </p:cNvSpPr>
          <p:nvPr/>
        </p:nvSpPr>
        <p:spPr bwMode="auto">
          <a:xfrm>
            <a:off x="5791200" y="5562600"/>
            <a:ext cx="7620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a:solidFill>
                  <a:schemeClr val="bg1"/>
                </a:solidFill>
                <a:latin typeface="Arial" charset="0"/>
              </a:rPr>
              <a:t>1</a:t>
            </a:r>
          </a:p>
        </p:txBody>
      </p:sp>
      <p:sp>
        <p:nvSpPr>
          <p:cNvPr id="122897" name="AutoShape 17">
            <a:hlinkClick r:id="" action="ppaction://noaction" highlightClick="1"/>
          </p:cNvPr>
          <p:cNvSpPr>
            <a:spLocks noChangeArrowheads="1"/>
          </p:cNvSpPr>
          <p:nvPr/>
        </p:nvSpPr>
        <p:spPr bwMode="auto">
          <a:xfrm>
            <a:off x="6629400" y="5562600"/>
            <a:ext cx="7620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a:solidFill>
                  <a:schemeClr val="bg1"/>
                </a:solidFill>
                <a:latin typeface="Arial" charset="0"/>
              </a:rPr>
              <a:t>2</a:t>
            </a:r>
          </a:p>
        </p:txBody>
      </p:sp>
      <p:grpSp>
        <p:nvGrpSpPr>
          <p:cNvPr id="122898" name="Group 18"/>
          <p:cNvGrpSpPr>
            <a:grpSpLocks/>
          </p:cNvGrpSpPr>
          <p:nvPr/>
        </p:nvGrpSpPr>
        <p:grpSpPr bwMode="auto">
          <a:xfrm>
            <a:off x="4275138" y="1273175"/>
            <a:ext cx="3581400" cy="3879850"/>
            <a:chOff x="1584" y="812"/>
            <a:chExt cx="2256" cy="2444"/>
          </a:xfrm>
        </p:grpSpPr>
        <p:sp>
          <p:nvSpPr>
            <p:cNvPr id="4112" name="AutoShape 19"/>
            <p:cNvSpPr>
              <a:spLocks noChangeArrowheads="1"/>
            </p:cNvSpPr>
            <p:nvPr/>
          </p:nvSpPr>
          <p:spPr bwMode="auto">
            <a:xfrm>
              <a:off x="1584" y="820"/>
              <a:ext cx="1104" cy="2436"/>
            </a:xfrm>
            <a:prstGeom prst="moon">
              <a:avLst>
                <a:gd name="adj" fmla="val 4708"/>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13" name="AutoShape 20"/>
            <p:cNvSpPr>
              <a:spLocks noChangeArrowheads="1"/>
            </p:cNvSpPr>
            <p:nvPr/>
          </p:nvSpPr>
          <p:spPr bwMode="auto">
            <a:xfrm flipH="1">
              <a:off x="2688" y="820"/>
              <a:ext cx="1152" cy="2436"/>
            </a:xfrm>
            <a:prstGeom prst="moon">
              <a:avLst>
                <a:gd name="adj" fmla="val 436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14" name="AutoShape 21"/>
            <p:cNvSpPr>
              <a:spLocks noChangeArrowheads="1"/>
            </p:cNvSpPr>
            <p:nvPr/>
          </p:nvSpPr>
          <p:spPr bwMode="auto">
            <a:xfrm>
              <a:off x="1776" y="816"/>
              <a:ext cx="912" cy="2436"/>
            </a:xfrm>
            <a:prstGeom prst="moon">
              <a:avLst>
                <a:gd name="adj" fmla="val 559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15" name="AutoShape 22"/>
            <p:cNvSpPr>
              <a:spLocks noChangeArrowheads="1"/>
            </p:cNvSpPr>
            <p:nvPr/>
          </p:nvSpPr>
          <p:spPr bwMode="auto">
            <a:xfrm flipH="1">
              <a:off x="2700" y="816"/>
              <a:ext cx="948" cy="2436"/>
            </a:xfrm>
            <a:prstGeom prst="moon">
              <a:avLst>
                <a:gd name="adj" fmla="val 6009"/>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16" name="AutoShape 23"/>
            <p:cNvSpPr>
              <a:spLocks noChangeArrowheads="1"/>
            </p:cNvSpPr>
            <p:nvPr/>
          </p:nvSpPr>
          <p:spPr bwMode="auto">
            <a:xfrm>
              <a:off x="1968" y="816"/>
              <a:ext cx="76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17" name="AutoShape 24"/>
            <p:cNvSpPr>
              <a:spLocks noChangeArrowheads="1"/>
            </p:cNvSpPr>
            <p:nvPr/>
          </p:nvSpPr>
          <p:spPr bwMode="auto">
            <a:xfrm flipH="1">
              <a:off x="2688" y="816"/>
              <a:ext cx="72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18" name="AutoShape 25"/>
            <p:cNvSpPr>
              <a:spLocks noChangeArrowheads="1"/>
            </p:cNvSpPr>
            <p:nvPr/>
          </p:nvSpPr>
          <p:spPr bwMode="auto">
            <a:xfrm>
              <a:off x="2256" y="816"/>
              <a:ext cx="472" cy="2436"/>
            </a:xfrm>
            <a:prstGeom prst="moon">
              <a:avLst>
                <a:gd name="adj" fmla="val 1704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19" name="AutoShape 26"/>
            <p:cNvSpPr>
              <a:spLocks noChangeArrowheads="1"/>
            </p:cNvSpPr>
            <p:nvPr/>
          </p:nvSpPr>
          <p:spPr bwMode="auto">
            <a:xfrm flipH="1">
              <a:off x="2720" y="812"/>
              <a:ext cx="336" cy="2436"/>
            </a:xfrm>
            <a:prstGeom prst="moon">
              <a:avLst>
                <a:gd name="adj" fmla="val 22917"/>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20" name="AutoShape 27"/>
            <p:cNvSpPr>
              <a:spLocks noChangeArrowheads="1"/>
            </p:cNvSpPr>
            <p:nvPr/>
          </p:nvSpPr>
          <p:spPr bwMode="auto">
            <a:xfrm>
              <a:off x="2624" y="812"/>
              <a:ext cx="96" cy="2436"/>
            </a:xfrm>
            <a:prstGeom prst="moon">
              <a:avLst>
                <a:gd name="adj" fmla="val 7708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122908" name="AutoShape 28">
            <a:hlinkClick r:id="" action="ppaction://noaction" highlightClick="1"/>
          </p:cNvPr>
          <p:cNvSpPr>
            <a:spLocks noChangeArrowheads="1"/>
          </p:cNvSpPr>
          <p:nvPr/>
        </p:nvSpPr>
        <p:spPr bwMode="auto">
          <a:xfrm>
            <a:off x="3886200" y="5562600"/>
            <a:ext cx="1676400" cy="533400"/>
          </a:xfrm>
          <a:prstGeom prst="actionButtonBlank">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000">
                <a:solidFill>
                  <a:schemeClr val="bg1"/>
                </a:solidFill>
                <a:latin typeface="Arial" panose="020B0604020202020204" pitchFamily="34" charset="0"/>
              </a:rPr>
              <a:t>Khối cầu</a:t>
            </a:r>
          </a:p>
        </p:txBody>
      </p:sp>
      <p:sp>
        <p:nvSpPr>
          <p:cNvPr id="122909" name="Text Box 29"/>
          <p:cNvSpPr txBox="1">
            <a:spLocks noChangeArrowheads="1"/>
          </p:cNvSpPr>
          <p:nvPr/>
        </p:nvSpPr>
        <p:spPr bwMode="auto">
          <a:xfrm>
            <a:off x="1708151" y="6096001"/>
            <a:ext cx="2722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1">
                <a:effectLst>
                  <a:outerShdw blurRad="38100" dist="38100" dir="2700000" algn="tl">
                    <a:srgbClr val="FFFFFF"/>
                  </a:outerShdw>
                </a:effectLst>
                <a:latin typeface="Arial" charset="0"/>
              </a:rPr>
              <a:t>Khung của khối cầu.</a:t>
            </a:r>
          </a:p>
        </p:txBody>
      </p:sp>
      <p:sp>
        <p:nvSpPr>
          <p:cNvPr id="122910" name="Text Box 30"/>
          <p:cNvSpPr txBox="1">
            <a:spLocks noChangeArrowheads="1"/>
          </p:cNvSpPr>
          <p:nvPr/>
        </p:nvSpPr>
        <p:spPr bwMode="auto">
          <a:xfrm>
            <a:off x="4438650" y="6096001"/>
            <a:ext cx="3054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1">
                <a:effectLst>
                  <a:outerShdw blurRad="38100" dist="38100" dir="2700000" algn="tl">
                    <a:srgbClr val="FFFFFF"/>
                  </a:outerShdw>
                </a:effectLst>
                <a:latin typeface="Arial" charset="0"/>
              </a:rPr>
              <a:t>1. Mặt tròn bao quanh</a:t>
            </a:r>
            <a:r>
              <a:rPr lang="en-US">
                <a:effectLst>
                  <a:outerShdw blurRad="38100" dist="38100" dir="2700000" algn="tl">
                    <a:srgbClr val="FFFFFF"/>
                  </a:outerShdw>
                </a:effectLst>
                <a:latin typeface="Arial" charset="0"/>
              </a:rPr>
              <a:t>.</a:t>
            </a:r>
          </a:p>
        </p:txBody>
      </p:sp>
      <p:sp>
        <p:nvSpPr>
          <p:cNvPr id="122911" name="Text Box 31"/>
          <p:cNvSpPr txBox="1">
            <a:spLocks noChangeArrowheads="1"/>
          </p:cNvSpPr>
          <p:nvPr/>
        </p:nvSpPr>
        <p:spPr bwMode="auto">
          <a:xfrm>
            <a:off x="7543800" y="6096001"/>
            <a:ext cx="312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1">
                <a:effectLst>
                  <a:outerShdw blurRad="38100" dist="38100" dir="2700000" algn="tl">
                    <a:srgbClr val="FFFFFF"/>
                  </a:outerShdw>
                </a:effectLst>
                <a:latin typeface="Arial" charset="0"/>
              </a:rPr>
              <a:t>2. Khối cầu có thể lăn.</a:t>
            </a:r>
          </a:p>
        </p:txBody>
      </p:sp>
    </p:spTree>
    <p:extLst>
      <p:ext uri="{BB962C8B-B14F-4D97-AF65-F5344CB8AC3E}">
        <p14:creationId xmlns:p14="http://schemas.microsoft.com/office/powerpoint/2010/main" val="1908673536"/>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898"/>
                                        </p:tgtEl>
                                        <p:attrNameLst>
                                          <p:attrName>style.visibility</p:attrName>
                                        </p:attrNameLst>
                                      </p:cBhvr>
                                      <p:to>
                                        <p:strVal val="visible"/>
                                      </p:to>
                                    </p:set>
                                    <p:animEffect transition="in" filter="fade">
                                      <p:cBhvr>
                                        <p:cTn id="7" dur="2000"/>
                                        <p:tgtEl>
                                          <p:spTgt spid="1228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895"/>
                                        </p:tgtEl>
                                        <p:attrNameLst>
                                          <p:attrName>style.visibility</p:attrName>
                                        </p:attrNameLst>
                                      </p:cBhvr>
                                      <p:to>
                                        <p:strVal val="visible"/>
                                      </p:to>
                                    </p:set>
                                    <p:animEffect transition="in" filter="fade">
                                      <p:cBhvr>
                                        <p:cTn id="10" dur="2000"/>
                                        <p:tgtEl>
                                          <p:spTgt spid="1228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894"/>
                                        </p:tgtEl>
                                        <p:attrNameLst>
                                          <p:attrName>style.visibility</p:attrName>
                                        </p:attrNameLst>
                                      </p:cBhvr>
                                      <p:to>
                                        <p:strVal val="visible"/>
                                      </p:to>
                                    </p:set>
                                    <p:animEffect transition="in" filter="fade">
                                      <p:cBhvr>
                                        <p:cTn id="13" dur="2000"/>
                                        <p:tgtEl>
                                          <p:spTgt spid="122894"/>
                                        </p:tgtEl>
                                      </p:cBhvr>
                                    </p:animEffect>
                                  </p:childTnLst>
                                </p:cTn>
                              </p:par>
                              <p:par>
                                <p:cTn id="14" presetID="10" presetClass="entr" presetSubtype="0" fill="hold" nodeType="withEffect">
                                  <p:stCondLst>
                                    <p:cond delay="0"/>
                                  </p:stCondLst>
                                  <p:childTnLst>
                                    <p:set>
                                      <p:cBhvr>
                                        <p:cTn id="15" dur="1" fill="hold">
                                          <p:stCondLst>
                                            <p:cond delay="0"/>
                                          </p:stCondLst>
                                        </p:cTn>
                                        <p:tgtEl>
                                          <p:spTgt spid="122883"/>
                                        </p:tgtEl>
                                        <p:attrNameLst>
                                          <p:attrName>style.visibility</p:attrName>
                                        </p:attrNameLst>
                                      </p:cBhvr>
                                      <p:to>
                                        <p:strVal val="visible"/>
                                      </p:to>
                                    </p:set>
                                    <p:animEffect transition="in" filter="fade">
                                      <p:cBhvr>
                                        <p:cTn id="16" dur="2000"/>
                                        <p:tgtEl>
                                          <p:spTgt spid="12288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2896"/>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0"/>
                                        </p:tgtEl>
                                        <p:attrNameLst>
                                          <p:attrName>style.visibility</p:attrName>
                                        </p:attrNameLst>
                                      </p:cBhvr>
                                      <p:to>
                                        <p:strVal val="visible"/>
                                      </p:to>
                                    </p:set>
                                    <p:animEffect transition="in" filter="fade">
                                      <p:cBhvr>
                                        <p:cTn id="22" dur="2000"/>
                                        <p:tgtEl>
                                          <p:spTgt spid="122910"/>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22882"/>
                                        </p:tgtEl>
                                        <p:attrNameLst>
                                          <p:attrName>style.visibility</p:attrName>
                                        </p:attrNameLst>
                                      </p:cBhvr>
                                      <p:to>
                                        <p:strVal val="visible"/>
                                      </p:to>
                                    </p:set>
                                    <p:animEffect transition="in" filter="wipe(right)">
                                      <p:cBhvr>
                                        <p:cTn id="25" dur="2000"/>
                                        <p:tgtEl>
                                          <p:spTgt spid="122882"/>
                                        </p:tgtEl>
                                      </p:cBhvr>
                                    </p:animEffect>
                                  </p:childTnLst>
                                </p:cTn>
                              </p:par>
                            </p:childTnLst>
                          </p:cTn>
                        </p:par>
                        <p:par>
                          <p:cTn id="26" fill="hold" nodeType="afterGroup">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22893"/>
                                        </p:tgtEl>
                                        <p:attrNameLst>
                                          <p:attrName>style.visibility</p:attrName>
                                        </p:attrNameLst>
                                      </p:cBhvr>
                                      <p:to>
                                        <p:strVal val="visible"/>
                                      </p:to>
                                    </p:set>
                                    <p:animEffect transition="in" filter="wipe(left)">
                                      <p:cBhvr>
                                        <p:cTn id="29" dur="2000"/>
                                        <p:tgtEl>
                                          <p:spTgt spid="122893"/>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22894"/>
                                        </p:tgtEl>
                                        <p:attrNameLst>
                                          <p:attrName>style.visibility</p:attrName>
                                        </p:attrNameLst>
                                      </p:cBhvr>
                                      <p:to>
                                        <p:strVal val="visible"/>
                                      </p:to>
                                    </p:set>
                                    <p:animEffect transition="in" filter="fade">
                                      <p:cBhvr>
                                        <p:cTn id="32" dur="2000"/>
                                        <p:tgtEl>
                                          <p:spTgt spid="122894"/>
                                        </p:tgtEl>
                                      </p:cBhvr>
                                    </p:animEffect>
                                  </p:childTnLst>
                                </p:cTn>
                              </p:par>
                            </p:childTnLst>
                          </p:cTn>
                        </p:par>
                        <p:par>
                          <p:cTn id="33" fill="hold" nodeType="afterGroup">
                            <p:stCondLst>
                              <p:cond delay="4000"/>
                            </p:stCondLst>
                            <p:childTnLst>
                              <p:par>
                                <p:cTn id="34" presetID="10" presetClass="exit" presetSubtype="0" fill="hold" grpId="1" nodeType="afterEffect">
                                  <p:stCondLst>
                                    <p:cond delay="0"/>
                                  </p:stCondLst>
                                  <p:childTnLst>
                                    <p:animEffect transition="out" filter="fade">
                                      <p:cBhvr>
                                        <p:cTn id="35" dur="1000"/>
                                        <p:tgtEl>
                                          <p:spTgt spid="122882"/>
                                        </p:tgtEl>
                                      </p:cBhvr>
                                    </p:animEffect>
                                    <p:set>
                                      <p:cBhvr>
                                        <p:cTn id="36" dur="1" fill="hold">
                                          <p:stCondLst>
                                            <p:cond delay="999"/>
                                          </p:stCondLst>
                                        </p:cTn>
                                        <p:tgtEl>
                                          <p:spTgt spid="122882"/>
                                        </p:tgtEl>
                                        <p:attrNameLst>
                                          <p:attrName>style.visibility</p:attrName>
                                        </p:attrNameLst>
                                      </p:cBhvr>
                                      <p:to>
                                        <p:strVal val="hidden"/>
                                      </p:to>
                                    </p:set>
                                  </p:childTnLst>
                                </p:cTn>
                              </p:par>
                            </p:childTnLst>
                          </p:cTn>
                        </p:par>
                      </p:childTnLst>
                    </p:cTn>
                  </p:par>
                </p:childTnLst>
              </p:cTn>
              <p:nextCondLst>
                <p:cond evt="onClick" delay="0">
                  <p:tgtEl>
                    <p:spTgt spid="122896"/>
                  </p:tgtEl>
                </p:cond>
              </p:nextCondLst>
            </p:seq>
            <p:seq concurrent="1" nextAc="seek">
              <p:cTn id="37" restart="whenNotActive" fill="hold" evtFilter="cancelBubble" nodeType="interactiveSeq">
                <p:stCondLst>
                  <p:cond evt="onClick" delay="0">
                    <p:tgtEl>
                      <p:spTgt spid="122897"/>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2911"/>
                                        </p:tgtEl>
                                        <p:attrNameLst>
                                          <p:attrName>style.visibility</p:attrName>
                                        </p:attrNameLst>
                                      </p:cBhvr>
                                      <p:to>
                                        <p:strVal val="visible"/>
                                      </p:to>
                                    </p:set>
                                    <p:animEffect transition="in" filter="fade">
                                      <p:cBhvr>
                                        <p:cTn id="42" dur="2000"/>
                                        <p:tgtEl>
                                          <p:spTgt spid="122911"/>
                                        </p:tgtEl>
                                      </p:cBhvr>
                                    </p:animEffect>
                                  </p:childTnLst>
                                </p:cTn>
                              </p:par>
                              <p:par>
                                <p:cTn id="43" presetID="63" presetClass="path" presetSubtype="0" accel="50000" decel="50000" autoRev="1" fill="hold" grpId="2" nodeType="withEffect">
                                  <p:stCondLst>
                                    <p:cond delay="0"/>
                                  </p:stCondLst>
                                  <p:childTnLst>
                                    <p:animMotion origin="layout" path="M 0 0  L 0.25 0  E" pathEditMode="relative" ptsTypes="">
                                      <p:cBhvr>
                                        <p:cTn id="44" dur="3000" fill="hold"/>
                                        <p:tgtEl>
                                          <p:spTgt spid="122894"/>
                                        </p:tgtEl>
                                        <p:attrNameLst>
                                          <p:attrName>ppt_x</p:attrName>
                                          <p:attrName>ppt_y</p:attrName>
                                        </p:attrNameLst>
                                      </p:cBhvr>
                                    </p:animMotion>
                                  </p:childTnLst>
                                </p:cTn>
                              </p:par>
                              <p:par>
                                <p:cTn id="45" presetID="63" presetClass="path" presetSubtype="0" accel="50000" decel="50000" autoRev="1" fill="hold" grpId="1" nodeType="withEffect">
                                  <p:stCondLst>
                                    <p:cond delay="0"/>
                                  </p:stCondLst>
                                  <p:childTnLst>
                                    <p:animMotion origin="layout" path="M 0 0  L 0.25 0  E" pathEditMode="relative" ptsTypes="">
                                      <p:cBhvr>
                                        <p:cTn id="46" dur="3000" fill="hold"/>
                                        <p:tgtEl>
                                          <p:spTgt spid="122895"/>
                                        </p:tgtEl>
                                        <p:attrNameLst>
                                          <p:attrName>ppt_x</p:attrName>
                                          <p:attrName>ppt_y</p:attrName>
                                        </p:attrNameLst>
                                      </p:cBhvr>
                                    </p:animMotion>
                                  </p:childTnLst>
                                </p:cTn>
                              </p:par>
                              <p:par>
                                <p:cTn id="47" presetID="63" presetClass="path" presetSubtype="0" accel="50000" decel="50000" autoRev="1" fill="hold" grpId="1" nodeType="withEffect">
                                  <p:stCondLst>
                                    <p:cond delay="0"/>
                                  </p:stCondLst>
                                  <p:childTnLst>
                                    <p:animMotion origin="layout" path="M -1.66667E-6 -1.44509E-6 L 0.25 -1.44509E-6 " pathEditMode="relative" rAng="0" ptsTypes="AA">
                                      <p:cBhvr>
                                        <p:cTn id="48" dur="3000" spd="-100000" fill="hold"/>
                                        <p:tgtEl>
                                          <p:spTgt spid="122893"/>
                                        </p:tgtEl>
                                        <p:attrNameLst>
                                          <p:attrName>ppt_x</p:attrName>
                                          <p:attrName>ppt_y</p:attrName>
                                        </p:attrNameLst>
                                      </p:cBhvr>
                                      <p:rCtr x="12500" y="0"/>
                                    </p:animMotion>
                                  </p:childTnLst>
                                </p:cTn>
                              </p:par>
                              <p:par>
                                <p:cTn id="49" presetID="10" presetClass="exit" presetSubtype="0" fill="hold" nodeType="withEffect">
                                  <p:stCondLst>
                                    <p:cond delay="0"/>
                                  </p:stCondLst>
                                  <p:childTnLst>
                                    <p:animEffect transition="out" filter="fade">
                                      <p:cBhvr>
                                        <p:cTn id="50" dur="2000"/>
                                        <p:tgtEl>
                                          <p:spTgt spid="122883"/>
                                        </p:tgtEl>
                                      </p:cBhvr>
                                    </p:animEffect>
                                    <p:set>
                                      <p:cBhvr>
                                        <p:cTn id="51" dur="1" fill="hold">
                                          <p:stCondLst>
                                            <p:cond delay="1999"/>
                                          </p:stCondLst>
                                        </p:cTn>
                                        <p:tgtEl>
                                          <p:spTgt spid="122883"/>
                                        </p:tgtEl>
                                        <p:attrNameLst>
                                          <p:attrName>style.visibility</p:attrName>
                                        </p:attrNameLst>
                                      </p:cBhvr>
                                      <p:to>
                                        <p:strVal val="hidden"/>
                                      </p:to>
                                    </p:set>
                                  </p:childTnLst>
                                </p:cTn>
                              </p:par>
                              <p:par>
                                <p:cTn id="52" presetID="8" presetClass="emph" presetSubtype="0" autoRev="1" fill="hold" grpId="2" nodeType="withEffect">
                                  <p:stCondLst>
                                    <p:cond delay="0"/>
                                  </p:stCondLst>
                                  <p:childTnLst>
                                    <p:animRot by="21600000">
                                      <p:cBhvr>
                                        <p:cTn id="53" dur="3000" fill="hold"/>
                                        <p:tgtEl>
                                          <p:spTgt spid="122893"/>
                                        </p:tgtEl>
                                        <p:attrNameLst>
                                          <p:attrName>r</p:attrName>
                                        </p:attrNameLst>
                                      </p:cBhvr>
                                    </p:animRot>
                                  </p:childTnLst>
                                </p:cTn>
                              </p:par>
                              <p:par>
                                <p:cTn id="54" presetID="63" presetClass="path" presetSubtype="0" accel="50000" decel="50000" autoRev="1" fill="hold" nodeType="withEffect">
                                  <p:stCondLst>
                                    <p:cond delay="0"/>
                                  </p:stCondLst>
                                  <p:childTnLst>
                                    <p:animMotion origin="layout" path="M 0.00156 0.02312 L 0.25156 0.02312 " pathEditMode="relative" rAng="0" ptsTypes="AA">
                                      <p:cBhvr>
                                        <p:cTn id="55" dur="3000" fill="hold"/>
                                        <p:tgtEl>
                                          <p:spTgt spid="122898"/>
                                        </p:tgtEl>
                                        <p:attrNameLst>
                                          <p:attrName>ppt_x</p:attrName>
                                          <p:attrName>ppt_y</p:attrName>
                                        </p:attrNameLst>
                                      </p:cBhvr>
                                      <p:rCtr x="12500" y="0"/>
                                    </p:animMotion>
                                  </p:childTnLst>
                                </p:cTn>
                              </p:par>
                              <p:par>
                                <p:cTn id="56" presetID="8" presetClass="emph" presetSubtype="0" autoRev="1" fill="hold" nodeType="withEffect">
                                  <p:stCondLst>
                                    <p:cond delay="0"/>
                                  </p:stCondLst>
                                  <p:childTnLst>
                                    <p:animRot by="10800000">
                                      <p:cBhvr>
                                        <p:cTn id="57" dur="3000" fill="hold"/>
                                        <p:tgtEl>
                                          <p:spTgt spid="122898"/>
                                        </p:tgtEl>
                                        <p:attrNameLst>
                                          <p:attrName>r</p:attrName>
                                        </p:attrNameLst>
                                      </p:cBhvr>
                                    </p:animRot>
                                  </p:childTnLst>
                                </p:cTn>
                              </p:par>
                            </p:childTnLst>
                          </p:cTn>
                        </p:par>
                      </p:childTnLst>
                    </p:cTn>
                  </p:par>
                </p:childTnLst>
              </p:cTn>
              <p:nextCondLst>
                <p:cond evt="onClick" delay="0">
                  <p:tgtEl>
                    <p:spTgt spid="122897"/>
                  </p:tgtEl>
                </p:cond>
              </p:nextCondLst>
            </p:seq>
            <p:seq concurrent="1" nextAc="seek">
              <p:cTn id="58" restart="whenNotActive" fill="hold" evtFilter="cancelBubble" nodeType="interactiveSeq">
                <p:stCondLst>
                  <p:cond evt="onClick" delay="0">
                    <p:tgtEl>
                      <p:spTgt spid="122908"/>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2909"/>
                                        </p:tgtEl>
                                        <p:attrNameLst>
                                          <p:attrName>style.visibility</p:attrName>
                                        </p:attrNameLst>
                                      </p:cBhvr>
                                      <p:to>
                                        <p:strVal val="visible"/>
                                      </p:to>
                                    </p:set>
                                    <p:animEffect transition="in" filter="fade">
                                      <p:cBhvr>
                                        <p:cTn id="63" dur="2000"/>
                                        <p:tgtEl>
                                          <p:spTgt spid="122909"/>
                                        </p:tgtEl>
                                      </p:cBhvr>
                                    </p:animEffect>
                                  </p:childTnLst>
                                </p:cTn>
                              </p:par>
                              <p:par>
                                <p:cTn id="64" presetID="10" presetClass="entr" presetSubtype="0" fill="hold" grpId="2" nodeType="withEffect">
                                  <p:stCondLst>
                                    <p:cond delay="0"/>
                                  </p:stCondLst>
                                  <p:childTnLst>
                                    <p:set>
                                      <p:cBhvr>
                                        <p:cTn id="65" dur="1" fill="hold">
                                          <p:stCondLst>
                                            <p:cond delay="0"/>
                                          </p:stCondLst>
                                        </p:cTn>
                                        <p:tgtEl>
                                          <p:spTgt spid="122895"/>
                                        </p:tgtEl>
                                        <p:attrNameLst>
                                          <p:attrName>style.visibility</p:attrName>
                                        </p:attrNameLst>
                                      </p:cBhvr>
                                      <p:to>
                                        <p:strVal val="visible"/>
                                      </p:to>
                                    </p:set>
                                    <p:animEffect transition="in" filter="fade">
                                      <p:cBhvr>
                                        <p:cTn id="66" dur="2000"/>
                                        <p:tgtEl>
                                          <p:spTgt spid="122895"/>
                                        </p:tgtEl>
                                      </p:cBhvr>
                                    </p:animEffect>
                                  </p:childTnLst>
                                </p:cTn>
                              </p:par>
                            </p:childTnLst>
                          </p:cTn>
                        </p:par>
                        <p:par>
                          <p:cTn id="67" fill="hold" nodeType="afterGroup">
                            <p:stCondLst>
                              <p:cond delay="2000"/>
                            </p:stCondLst>
                            <p:childTnLst>
                              <p:par>
                                <p:cTn id="68" presetID="10" presetClass="entr" presetSubtype="0" fill="hold" nodeType="afterEffect">
                                  <p:stCondLst>
                                    <p:cond delay="0"/>
                                  </p:stCondLst>
                                  <p:childTnLst>
                                    <p:set>
                                      <p:cBhvr>
                                        <p:cTn id="69" dur="1" fill="hold">
                                          <p:stCondLst>
                                            <p:cond delay="0"/>
                                          </p:stCondLst>
                                        </p:cTn>
                                        <p:tgtEl>
                                          <p:spTgt spid="122898"/>
                                        </p:tgtEl>
                                        <p:attrNameLst>
                                          <p:attrName>style.visibility</p:attrName>
                                        </p:attrNameLst>
                                      </p:cBhvr>
                                      <p:to>
                                        <p:strVal val="visible"/>
                                      </p:to>
                                    </p:set>
                                    <p:animEffect transition="in" filter="fade">
                                      <p:cBhvr>
                                        <p:cTn id="70" dur="1000"/>
                                        <p:tgtEl>
                                          <p:spTgt spid="122898"/>
                                        </p:tgtEl>
                                      </p:cBhvr>
                                    </p:animEffect>
                                  </p:childTnLst>
                                </p:cTn>
                              </p:par>
                              <p:par>
                                <p:cTn id="71" presetID="10" presetClass="entr" presetSubtype="0" fill="hold" nodeType="withEffect">
                                  <p:stCondLst>
                                    <p:cond delay="0"/>
                                  </p:stCondLst>
                                  <p:childTnLst>
                                    <p:set>
                                      <p:cBhvr>
                                        <p:cTn id="72" dur="1" fill="hold">
                                          <p:stCondLst>
                                            <p:cond delay="0"/>
                                          </p:stCondLst>
                                        </p:cTn>
                                        <p:tgtEl>
                                          <p:spTgt spid="122883"/>
                                        </p:tgtEl>
                                        <p:attrNameLst>
                                          <p:attrName>style.visibility</p:attrName>
                                        </p:attrNameLst>
                                      </p:cBhvr>
                                      <p:to>
                                        <p:strVal val="visible"/>
                                      </p:to>
                                    </p:set>
                                    <p:animEffect transition="in" filter="fade">
                                      <p:cBhvr>
                                        <p:cTn id="73" dur="2000"/>
                                        <p:tgtEl>
                                          <p:spTgt spid="122883"/>
                                        </p:tgtEl>
                                      </p:cBhvr>
                                    </p:animEffect>
                                  </p:childTnLst>
                                </p:cTn>
                              </p:par>
                            </p:childTnLst>
                          </p:cTn>
                        </p:par>
                      </p:childTnLst>
                    </p:cTn>
                  </p:par>
                </p:childTnLst>
              </p:cTn>
              <p:nextCondLst>
                <p:cond evt="onClick" delay="0">
                  <p:tgtEl>
                    <p:spTgt spid="122908"/>
                  </p:tgtEl>
                </p:cond>
              </p:nextCondLst>
            </p:seq>
          </p:childTnLst>
        </p:cTn>
      </p:par>
    </p:tnLst>
    <p:bldLst>
      <p:bldP spid="122882" grpId="0" animBg="1"/>
      <p:bldP spid="122882" grpId="1" animBg="1"/>
      <p:bldP spid="122893" grpId="0" animBg="1"/>
      <p:bldP spid="122893" grpId="1" animBg="1"/>
      <p:bldP spid="122893" grpId="2" animBg="1"/>
      <p:bldP spid="122894" grpId="0" animBg="1"/>
      <p:bldP spid="122894" grpId="1" animBg="1"/>
      <p:bldP spid="122894" grpId="2" animBg="1"/>
      <p:bldP spid="122895" grpId="0" animBg="1"/>
      <p:bldP spid="122895" grpId="1" animBg="1"/>
      <p:bldP spid="122895" grpId="2" animBg="1"/>
      <p:bldP spid="122909" grpId="0"/>
      <p:bldP spid="122910" grpId="0"/>
      <p:bldP spid="1229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khoi t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76" y="762000"/>
            <a:ext cx="33242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AutoShape 3"/>
          <p:cNvSpPr>
            <a:spLocks noChangeArrowheads="1"/>
          </p:cNvSpPr>
          <p:nvPr/>
        </p:nvSpPr>
        <p:spPr bwMode="auto">
          <a:xfrm>
            <a:off x="4495801" y="1498600"/>
            <a:ext cx="3235325" cy="3200400"/>
          </a:xfrm>
          <a:custGeom>
            <a:avLst/>
            <a:gdLst>
              <a:gd name="G0" fmla="+- 233 0 0"/>
              <a:gd name="G1" fmla="+- 21600 0 233"/>
              <a:gd name="G2" fmla="*/ 233 1 2"/>
              <a:gd name="G3" fmla="+- 21600 0 G2"/>
              <a:gd name="G4" fmla="+/ 233 21600 2"/>
              <a:gd name="G5" fmla="+/ G1 0 2"/>
              <a:gd name="G6" fmla="*/ 21600 21600 233"/>
              <a:gd name="G7" fmla="*/ G6 1 2"/>
              <a:gd name="G8" fmla="+- 21600 0 G7"/>
              <a:gd name="G9" fmla="*/ 21600 1 2"/>
              <a:gd name="G10" fmla="+- 233 0 G9"/>
              <a:gd name="G11" fmla="?: G10 G8 0"/>
              <a:gd name="G12" fmla="?: G10 G7 21600"/>
              <a:gd name="T0" fmla="*/ 21483 w 21600"/>
              <a:gd name="T1" fmla="*/ 10800 h 21600"/>
              <a:gd name="T2" fmla="*/ 10800 w 21600"/>
              <a:gd name="T3" fmla="*/ 21600 h 21600"/>
              <a:gd name="T4" fmla="*/ 117 w 21600"/>
              <a:gd name="T5" fmla="*/ 10800 h 21600"/>
              <a:gd name="T6" fmla="*/ 10800 w 21600"/>
              <a:gd name="T7" fmla="*/ 0 h 21600"/>
              <a:gd name="T8" fmla="*/ 1917 w 21600"/>
              <a:gd name="T9" fmla="*/ 1917 h 21600"/>
              <a:gd name="T10" fmla="*/ 19683 w 21600"/>
              <a:gd name="T11" fmla="*/ 19683 h 21600"/>
            </a:gdLst>
            <a:ahLst/>
            <a:cxnLst>
              <a:cxn ang="0">
                <a:pos x="T0" y="T1"/>
              </a:cxn>
              <a:cxn ang="0">
                <a:pos x="T2" y="T3"/>
              </a:cxn>
              <a:cxn ang="0">
                <a:pos x="T4" y="T5"/>
              </a:cxn>
              <a:cxn ang="0">
                <a:pos x="T6" y="T7"/>
              </a:cxn>
            </a:cxnLst>
            <a:rect l="T8" t="T9" r="T10" b="T11"/>
            <a:pathLst>
              <a:path w="21600" h="21600">
                <a:moveTo>
                  <a:pt x="0" y="0"/>
                </a:moveTo>
                <a:lnTo>
                  <a:pt x="233" y="21600"/>
                </a:lnTo>
                <a:lnTo>
                  <a:pt x="21367" y="21600"/>
                </a:lnTo>
                <a:lnTo>
                  <a:pt x="21600" y="0"/>
                </a:lnTo>
                <a:close/>
              </a:path>
            </a:pathLst>
          </a:custGeom>
          <a:gradFill rotWithShape="1">
            <a:gsLst>
              <a:gs pos="0">
                <a:schemeClr val="bg2">
                  <a:alpha val="10001"/>
                </a:schemeClr>
              </a:gs>
              <a:gs pos="100000">
                <a:schemeClr val="bg2">
                  <a:gamma/>
                  <a:shade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6500" name="Oval 4"/>
          <p:cNvSpPr>
            <a:spLocks noChangeArrowheads="1"/>
          </p:cNvSpPr>
          <p:nvPr/>
        </p:nvSpPr>
        <p:spPr bwMode="auto">
          <a:xfrm>
            <a:off x="4502150" y="4165600"/>
            <a:ext cx="3200400" cy="1143000"/>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106501" name="Group 5"/>
          <p:cNvGrpSpPr>
            <a:grpSpLocks/>
          </p:cNvGrpSpPr>
          <p:nvPr/>
        </p:nvGrpSpPr>
        <p:grpSpPr bwMode="auto">
          <a:xfrm>
            <a:off x="4479926" y="1498600"/>
            <a:ext cx="3254375" cy="3810000"/>
            <a:chOff x="-384" y="936"/>
            <a:chExt cx="2050" cy="2400"/>
          </a:xfrm>
        </p:grpSpPr>
        <p:sp>
          <p:nvSpPr>
            <p:cNvPr id="5139" name="Oval 6"/>
            <p:cNvSpPr>
              <a:spLocks noChangeArrowheads="1"/>
            </p:cNvSpPr>
            <p:nvPr/>
          </p:nvSpPr>
          <p:spPr bwMode="auto">
            <a:xfrm>
              <a:off x="-368" y="2568"/>
              <a:ext cx="2016" cy="768"/>
            </a:xfrm>
            <a:prstGeom prst="ellipse">
              <a:avLst/>
            </a:prstGeom>
            <a:gradFill rotWithShape="1">
              <a:gsLst>
                <a:gs pos="0">
                  <a:srgbClr val="1F5C9A"/>
                </a:gs>
                <a:gs pos="100000">
                  <a:srgbClr val="3399FF"/>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5140" name="AutoShape 7"/>
            <p:cNvSpPr>
              <a:spLocks noChangeArrowheads="1"/>
            </p:cNvSpPr>
            <p:nvPr/>
          </p:nvSpPr>
          <p:spPr bwMode="auto">
            <a:xfrm>
              <a:off x="-384" y="936"/>
              <a:ext cx="2050" cy="2016"/>
            </a:xfrm>
            <a:custGeom>
              <a:avLst/>
              <a:gdLst>
                <a:gd name="T0" fmla="*/ 194 w 21600"/>
                <a:gd name="T1" fmla="*/ 94 h 21600"/>
                <a:gd name="T2" fmla="*/ 97 w 21600"/>
                <a:gd name="T3" fmla="*/ 188 h 21600"/>
                <a:gd name="T4" fmla="*/ 1 w 21600"/>
                <a:gd name="T5" fmla="*/ 94 h 21600"/>
                <a:gd name="T6" fmla="*/ 97 w 21600"/>
                <a:gd name="T7" fmla="*/ 0 h 21600"/>
                <a:gd name="T8" fmla="*/ 0 60000 65536"/>
                <a:gd name="T9" fmla="*/ 0 60000 65536"/>
                <a:gd name="T10" fmla="*/ 0 60000 65536"/>
                <a:gd name="T11" fmla="*/ 0 60000 65536"/>
                <a:gd name="T12" fmla="*/ 1918 w 21600"/>
                <a:gd name="T13" fmla="*/ 1918 h 21600"/>
                <a:gd name="T14" fmla="*/ 19682 w 21600"/>
                <a:gd name="T15" fmla="*/ 19682 h 21600"/>
              </a:gdLst>
              <a:ahLst/>
              <a:cxnLst>
                <a:cxn ang="T8">
                  <a:pos x="T0" y="T1"/>
                </a:cxn>
                <a:cxn ang="T9">
                  <a:pos x="T2" y="T3"/>
                </a:cxn>
                <a:cxn ang="T10">
                  <a:pos x="T4" y="T5"/>
                </a:cxn>
                <a:cxn ang="T11">
                  <a:pos x="T6" y="T7"/>
                </a:cxn>
              </a:cxnLst>
              <a:rect l="T12" t="T13" r="T14" b="T15"/>
              <a:pathLst>
                <a:path w="21600" h="21600">
                  <a:moveTo>
                    <a:pt x="0" y="0"/>
                  </a:moveTo>
                  <a:lnTo>
                    <a:pt x="233" y="21600"/>
                  </a:lnTo>
                  <a:lnTo>
                    <a:pt x="21367" y="21600"/>
                  </a:lnTo>
                  <a:lnTo>
                    <a:pt x="21600" y="0"/>
                  </a:lnTo>
                  <a:lnTo>
                    <a:pt x="0" y="0"/>
                  </a:lnTo>
                  <a:close/>
                </a:path>
              </a:pathLst>
            </a:custGeom>
            <a:gradFill rotWithShape="1">
              <a:gsLst>
                <a:gs pos="0">
                  <a:srgbClr val="1D5892"/>
                </a:gs>
                <a:gs pos="100000">
                  <a:srgbClr val="33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504" name="Oval 8"/>
          <p:cNvSpPr>
            <a:spLocks noChangeArrowheads="1"/>
          </p:cNvSpPr>
          <p:nvPr/>
        </p:nvSpPr>
        <p:spPr bwMode="auto">
          <a:xfrm>
            <a:off x="4479926" y="790575"/>
            <a:ext cx="3254375" cy="1233488"/>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106505" name="Group 9"/>
          <p:cNvGrpSpPr>
            <a:grpSpLocks/>
          </p:cNvGrpSpPr>
          <p:nvPr/>
        </p:nvGrpSpPr>
        <p:grpSpPr bwMode="auto">
          <a:xfrm>
            <a:off x="4419600" y="762000"/>
            <a:ext cx="6629400" cy="8763000"/>
            <a:chOff x="-336" y="480"/>
            <a:chExt cx="4176" cy="5520"/>
          </a:xfrm>
        </p:grpSpPr>
        <p:sp>
          <p:nvSpPr>
            <p:cNvPr id="5132" name="Line 10"/>
            <p:cNvSpPr>
              <a:spLocks noChangeShapeType="1"/>
            </p:cNvSpPr>
            <p:nvPr/>
          </p:nvSpPr>
          <p:spPr bwMode="auto">
            <a:xfrm>
              <a:off x="1728" y="3024"/>
              <a:ext cx="2112" cy="2976"/>
            </a:xfrm>
            <a:prstGeom prst="line">
              <a:avLst/>
            </a:prstGeom>
            <a:noFill/>
            <a:ln w="952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133" name="Group 11"/>
            <p:cNvGrpSpPr>
              <a:grpSpLocks/>
            </p:cNvGrpSpPr>
            <p:nvPr/>
          </p:nvGrpSpPr>
          <p:grpSpPr bwMode="auto">
            <a:xfrm>
              <a:off x="-336" y="480"/>
              <a:ext cx="2094" cy="2976"/>
              <a:chOff x="1842" y="480"/>
              <a:chExt cx="2094" cy="2976"/>
            </a:xfrm>
          </p:grpSpPr>
          <p:pic>
            <p:nvPicPr>
              <p:cNvPr id="5134" name="Picture 12" descr="khoi t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 y="480"/>
                <a:ext cx="2094"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5" name="Group 13"/>
              <p:cNvGrpSpPr>
                <a:grpSpLocks/>
              </p:cNvGrpSpPr>
              <p:nvPr/>
            </p:nvGrpSpPr>
            <p:grpSpPr bwMode="auto">
              <a:xfrm>
                <a:off x="1862" y="952"/>
                <a:ext cx="2050" cy="2400"/>
                <a:chOff x="-384" y="936"/>
                <a:chExt cx="2050" cy="2400"/>
              </a:xfrm>
            </p:grpSpPr>
            <p:sp>
              <p:nvSpPr>
                <p:cNvPr id="5137" name="Oval 14"/>
                <p:cNvSpPr>
                  <a:spLocks noChangeArrowheads="1"/>
                </p:cNvSpPr>
                <p:nvPr/>
              </p:nvSpPr>
              <p:spPr bwMode="auto">
                <a:xfrm>
                  <a:off x="-368" y="2568"/>
                  <a:ext cx="2016" cy="768"/>
                </a:xfrm>
                <a:prstGeom prst="ellipse">
                  <a:avLst/>
                </a:prstGeom>
                <a:gradFill rotWithShape="1">
                  <a:gsLst>
                    <a:gs pos="0">
                      <a:srgbClr val="1F5C9A"/>
                    </a:gs>
                    <a:gs pos="100000">
                      <a:srgbClr val="3399FF"/>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5138" name="AutoShape 15"/>
                <p:cNvSpPr>
                  <a:spLocks noChangeArrowheads="1"/>
                </p:cNvSpPr>
                <p:nvPr/>
              </p:nvSpPr>
              <p:spPr bwMode="auto">
                <a:xfrm>
                  <a:off x="-384" y="936"/>
                  <a:ext cx="2050" cy="2016"/>
                </a:xfrm>
                <a:custGeom>
                  <a:avLst/>
                  <a:gdLst>
                    <a:gd name="T0" fmla="*/ 194 w 21600"/>
                    <a:gd name="T1" fmla="*/ 94 h 21600"/>
                    <a:gd name="T2" fmla="*/ 97 w 21600"/>
                    <a:gd name="T3" fmla="*/ 188 h 21600"/>
                    <a:gd name="T4" fmla="*/ 1 w 21600"/>
                    <a:gd name="T5" fmla="*/ 94 h 21600"/>
                    <a:gd name="T6" fmla="*/ 97 w 21600"/>
                    <a:gd name="T7" fmla="*/ 0 h 21600"/>
                    <a:gd name="T8" fmla="*/ 0 60000 65536"/>
                    <a:gd name="T9" fmla="*/ 0 60000 65536"/>
                    <a:gd name="T10" fmla="*/ 0 60000 65536"/>
                    <a:gd name="T11" fmla="*/ 0 60000 65536"/>
                    <a:gd name="T12" fmla="*/ 1918 w 21600"/>
                    <a:gd name="T13" fmla="*/ 1918 h 21600"/>
                    <a:gd name="T14" fmla="*/ 19682 w 21600"/>
                    <a:gd name="T15" fmla="*/ 19682 h 21600"/>
                  </a:gdLst>
                  <a:ahLst/>
                  <a:cxnLst>
                    <a:cxn ang="T8">
                      <a:pos x="T0" y="T1"/>
                    </a:cxn>
                    <a:cxn ang="T9">
                      <a:pos x="T2" y="T3"/>
                    </a:cxn>
                    <a:cxn ang="T10">
                      <a:pos x="T4" y="T5"/>
                    </a:cxn>
                    <a:cxn ang="T11">
                      <a:pos x="T6" y="T7"/>
                    </a:cxn>
                  </a:cxnLst>
                  <a:rect l="T12" t="T13" r="T14" b="T15"/>
                  <a:pathLst>
                    <a:path w="21600" h="21600">
                      <a:moveTo>
                        <a:pt x="0" y="0"/>
                      </a:moveTo>
                      <a:lnTo>
                        <a:pt x="233" y="21600"/>
                      </a:lnTo>
                      <a:lnTo>
                        <a:pt x="21367" y="21600"/>
                      </a:lnTo>
                      <a:lnTo>
                        <a:pt x="21600" y="0"/>
                      </a:lnTo>
                      <a:lnTo>
                        <a:pt x="0" y="0"/>
                      </a:lnTo>
                      <a:close/>
                    </a:path>
                  </a:pathLst>
                </a:custGeom>
                <a:gradFill rotWithShape="1">
                  <a:gsLst>
                    <a:gs pos="0">
                      <a:srgbClr val="1D5892"/>
                    </a:gs>
                    <a:gs pos="100000">
                      <a:srgbClr val="33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512" name="Oval 16"/>
              <p:cNvSpPr>
                <a:spLocks noChangeArrowheads="1"/>
              </p:cNvSpPr>
              <p:nvPr/>
            </p:nvSpPr>
            <p:spPr bwMode="auto">
              <a:xfrm>
                <a:off x="1862" y="498"/>
                <a:ext cx="2050" cy="777"/>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sp>
        <p:nvSpPr>
          <p:cNvPr id="5131" name="Text Box 30"/>
          <p:cNvSpPr txBox="1">
            <a:spLocks noChangeArrowheads="1"/>
          </p:cNvSpPr>
          <p:nvPr/>
        </p:nvSpPr>
        <p:spPr bwMode="auto">
          <a:xfrm>
            <a:off x="3251200" y="0"/>
            <a:ext cx="609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4400" b="1"/>
              <a:t>Nhận biết khối trụ</a:t>
            </a:r>
          </a:p>
        </p:txBody>
      </p:sp>
    </p:spTree>
    <p:extLst>
      <p:ext uri="{BB962C8B-B14F-4D97-AF65-F5344CB8AC3E}">
        <p14:creationId xmlns:p14="http://schemas.microsoft.com/office/powerpoint/2010/main" val="1964212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6504"/>
                                        </p:tgtEl>
                                        <p:attrNameLst>
                                          <p:attrName>style.visibility</p:attrName>
                                        </p:attrNameLst>
                                      </p:cBhvr>
                                      <p:to>
                                        <p:strVal val="visible"/>
                                      </p:to>
                                    </p:set>
                                    <p:animEffect transition="in" filter="wipe(up)">
                                      <p:cBhvr>
                                        <p:cTn id="10" dur="2000"/>
                                        <p:tgtEl>
                                          <p:spTgt spid="106504"/>
                                        </p:tgtEl>
                                      </p:cBhvr>
                                    </p:animEffect>
                                  </p:childTnLst>
                                </p:cTn>
                              </p:par>
                            </p:childTnLst>
                          </p:cTn>
                        </p:par>
                        <p:par>
                          <p:cTn id="11" fill="hold" nodeType="afterGroup">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106500"/>
                                        </p:tgtEl>
                                        <p:attrNameLst>
                                          <p:attrName>style.visibility</p:attrName>
                                        </p:attrNameLst>
                                      </p:cBhvr>
                                      <p:to>
                                        <p:strVal val="visible"/>
                                      </p:to>
                                    </p:set>
                                    <p:animEffect transition="in" filter="wipe(up)">
                                      <p:cBhvr>
                                        <p:cTn id="14" dur="2000"/>
                                        <p:tgtEl>
                                          <p:spTgt spid="106500"/>
                                        </p:tgtEl>
                                      </p:cBhvr>
                                    </p:animEffect>
                                  </p:childTnLst>
                                </p:cTn>
                              </p:par>
                              <p:par>
                                <p:cTn id="15" presetID="22" presetClass="entr" presetSubtype="2" fill="hold" nodeType="withEffect">
                                  <p:stCondLst>
                                    <p:cond delay="0"/>
                                  </p:stCondLst>
                                  <p:childTnLst>
                                    <p:set>
                                      <p:cBhvr>
                                        <p:cTn id="16" dur="1" fill="hold">
                                          <p:stCondLst>
                                            <p:cond delay="0"/>
                                          </p:stCondLst>
                                        </p:cTn>
                                        <p:tgtEl>
                                          <p:spTgt spid="106499"/>
                                        </p:tgtEl>
                                        <p:attrNameLst>
                                          <p:attrName>style.visibility</p:attrName>
                                        </p:attrNameLst>
                                      </p:cBhvr>
                                      <p:to>
                                        <p:strVal val="visible"/>
                                      </p:to>
                                    </p:set>
                                    <p:animEffect transition="in" filter="wipe(right)">
                                      <p:cBhvr>
                                        <p:cTn id="17" dur="2000"/>
                                        <p:tgtEl>
                                          <p:spTgt spid="106499"/>
                                        </p:tgtEl>
                                      </p:cBhvr>
                                    </p:animEffect>
                                  </p:childTnLst>
                                </p:cTn>
                              </p:par>
                            </p:childTnLst>
                          </p:cTn>
                        </p:par>
                        <p:par>
                          <p:cTn id="18" fill="hold" nodeType="afterGroup">
                            <p:stCondLst>
                              <p:cond delay="4000"/>
                            </p:stCondLst>
                            <p:childTnLst>
                              <p:par>
                                <p:cTn id="19" presetID="22" presetClass="entr" presetSubtype="8" fill="hold" nodeType="afterEffect">
                                  <p:stCondLst>
                                    <p:cond delay="0"/>
                                  </p:stCondLst>
                                  <p:childTnLst>
                                    <p:set>
                                      <p:cBhvr>
                                        <p:cTn id="20" dur="1" fill="hold">
                                          <p:stCondLst>
                                            <p:cond delay="0"/>
                                          </p:stCondLst>
                                        </p:cTn>
                                        <p:tgtEl>
                                          <p:spTgt spid="106501"/>
                                        </p:tgtEl>
                                        <p:attrNameLst>
                                          <p:attrName>style.visibility</p:attrName>
                                        </p:attrNameLst>
                                      </p:cBhvr>
                                      <p:to>
                                        <p:strVal val="visible"/>
                                      </p:to>
                                    </p:set>
                                    <p:animEffect transition="in" filter="wipe(left)">
                                      <p:cBhvr>
                                        <p:cTn id="21" dur="2000"/>
                                        <p:tgtEl>
                                          <p:spTgt spid="106501"/>
                                        </p:tgtEl>
                                      </p:cBhvr>
                                    </p:animEffect>
                                  </p:childTnLst>
                                </p:cTn>
                              </p:par>
                            </p:childTnLst>
                          </p:cTn>
                        </p:par>
                        <p:par>
                          <p:cTn id="22" fill="hold" nodeType="afterGroup">
                            <p:stCondLst>
                              <p:cond delay="6000"/>
                            </p:stCondLst>
                            <p:childTnLst>
                              <p:par>
                                <p:cTn id="23" presetID="10" presetClass="entr" presetSubtype="0" fill="hold" nodeType="afterEffect">
                                  <p:stCondLst>
                                    <p:cond delay="0"/>
                                  </p:stCondLst>
                                  <p:childTnLst>
                                    <p:set>
                                      <p:cBhvr>
                                        <p:cTn id="24" dur="1" fill="hold">
                                          <p:stCondLst>
                                            <p:cond delay="0"/>
                                          </p:stCondLst>
                                        </p:cTn>
                                        <p:tgtEl>
                                          <p:spTgt spid="106505"/>
                                        </p:tgtEl>
                                        <p:attrNameLst>
                                          <p:attrName>style.visibility</p:attrName>
                                        </p:attrNameLst>
                                      </p:cBhvr>
                                      <p:to>
                                        <p:strVal val="visible"/>
                                      </p:to>
                                    </p:set>
                                    <p:animEffect transition="in" filter="fade">
                                      <p:cBhvr>
                                        <p:cTn id="25" dur="500"/>
                                        <p:tgtEl>
                                          <p:spTgt spid="106505"/>
                                        </p:tgtEl>
                                      </p:cBhvr>
                                    </p:animEffect>
                                  </p:childTnLst>
                                </p:cTn>
                              </p:par>
                              <p:par>
                                <p:cTn id="26" presetID="10" presetClass="exit" presetSubtype="0" fill="hold" nodeType="withEffect">
                                  <p:stCondLst>
                                    <p:cond delay="0"/>
                                  </p:stCondLst>
                                  <p:childTnLst>
                                    <p:animEffect transition="out" filter="fade">
                                      <p:cBhvr>
                                        <p:cTn id="27" dur="1000"/>
                                        <p:tgtEl>
                                          <p:spTgt spid="106499"/>
                                        </p:tgtEl>
                                      </p:cBhvr>
                                    </p:animEffect>
                                    <p:set>
                                      <p:cBhvr>
                                        <p:cTn id="28" dur="1" fill="hold">
                                          <p:stCondLst>
                                            <p:cond delay="999"/>
                                          </p:stCondLst>
                                        </p:cTn>
                                        <p:tgtEl>
                                          <p:spTgt spid="106499"/>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1000"/>
                                        <p:tgtEl>
                                          <p:spTgt spid="106500"/>
                                        </p:tgtEl>
                                      </p:cBhvr>
                                    </p:animEffect>
                                    <p:set>
                                      <p:cBhvr>
                                        <p:cTn id="31" dur="1" fill="hold">
                                          <p:stCondLst>
                                            <p:cond delay="999"/>
                                          </p:stCondLst>
                                        </p:cTn>
                                        <p:tgtEl>
                                          <p:spTgt spid="10650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106501"/>
                                        </p:tgtEl>
                                      </p:cBhvr>
                                    </p:animEffect>
                                    <p:set>
                                      <p:cBhvr>
                                        <p:cTn id="34" dur="1" fill="hold">
                                          <p:stCondLst>
                                            <p:cond delay="999"/>
                                          </p:stCondLst>
                                        </p:cTn>
                                        <p:tgtEl>
                                          <p:spTgt spid="106501"/>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1000"/>
                                        <p:tgtEl>
                                          <p:spTgt spid="106504"/>
                                        </p:tgtEl>
                                      </p:cBhvr>
                                    </p:animEffect>
                                    <p:set>
                                      <p:cBhvr>
                                        <p:cTn id="37" dur="1" fill="hold">
                                          <p:stCondLst>
                                            <p:cond delay="999"/>
                                          </p:stCondLst>
                                        </p:cTn>
                                        <p:tgtEl>
                                          <p:spTgt spid="10650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1000"/>
                                        <p:tgtEl>
                                          <p:spTgt spid="106498"/>
                                        </p:tgtEl>
                                      </p:cBhvr>
                                    </p:animEffect>
                                    <p:set>
                                      <p:cBhvr>
                                        <p:cTn id="40" dur="1" fill="hold">
                                          <p:stCondLst>
                                            <p:cond delay="999"/>
                                          </p:stCondLst>
                                        </p:cTn>
                                        <p:tgtEl>
                                          <p:spTgt spid="1064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nimBg="1"/>
      <p:bldP spid="106500" grpId="1" animBg="1"/>
      <p:bldP spid="106504" grpId="0" animBg="1"/>
      <p:bldP spid="10650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khoi t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76" y="762000"/>
            <a:ext cx="33242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AutoShape 3"/>
          <p:cNvSpPr>
            <a:spLocks noChangeArrowheads="1"/>
          </p:cNvSpPr>
          <p:nvPr/>
        </p:nvSpPr>
        <p:spPr bwMode="auto">
          <a:xfrm>
            <a:off x="4495801" y="1498600"/>
            <a:ext cx="3235325" cy="3200400"/>
          </a:xfrm>
          <a:custGeom>
            <a:avLst/>
            <a:gdLst>
              <a:gd name="G0" fmla="+- 233 0 0"/>
              <a:gd name="G1" fmla="+- 21600 0 233"/>
              <a:gd name="G2" fmla="*/ 233 1 2"/>
              <a:gd name="G3" fmla="+- 21600 0 G2"/>
              <a:gd name="G4" fmla="+/ 233 21600 2"/>
              <a:gd name="G5" fmla="+/ G1 0 2"/>
              <a:gd name="G6" fmla="*/ 21600 21600 233"/>
              <a:gd name="G7" fmla="*/ G6 1 2"/>
              <a:gd name="G8" fmla="+- 21600 0 G7"/>
              <a:gd name="G9" fmla="*/ 21600 1 2"/>
              <a:gd name="G10" fmla="+- 233 0 G9"/>
              <a:gd name="G11" fmla="?: G10 G8 0"/>
              <a:gd name="G12" fmla="?: G10 G7 21600"/>
              <a:gd name="T0" fmla="*/ 21483 w 21600"/>
              <a:gd name="T1" fmla="*/ 10800 h 21600"/>
              <a:gd name="T2" fmla="*/ 10800 w 21600"/>
              <a:gd name="T3" fmla="*/ 21600 h 21600"/>
              <a:gd name="T4" fmla="*/ 117 w 21600"/>
              <a:gd name="T5" fmla="*/ 10800 h 21600"/>
              <a:gd name="T6" fmla="*/ 10800 w 21600"/>
              <a:gd name="T7" fmla="*/ 0 h 21600"/>
              <a:gd name="T8" fmla="*/ 1917 w 21600"/>
              <a:gd name="T9" fmla="*/ 1917 h 21600"/>
              <a:gd name="T10" fmla="*/ 19683 w 21600"/>
              <a:gd name="T11" fmla="*/ 19683 h 21600"/>
            </a:gdLst>
            <a:ahLst/>
            <a:cxnLst>
              <a:cxn ang="0">
                <a:pos x="T0" y="T1"/>
              </a:cxn>
              <a:cxn ang="0">
                <a:pos x="T2" y="T3"/>
              </a:cxn>
              <a:cxn ang="0">
                <a:pos x="T4" y="T5"/>
              </a:cxn>
              <a:cxn ang="0">
                <a:pos x="T6" y="T7"/>
              </a:cxn>
            </a:cxnLst>
            <a:rect l="T8" t="T9" r="T10" b="T11"/>
            <a:pathLst>
              <a:path w="21600" h="21600">
                <a:moveTo>
                  <a:pt x="0" y="0"/>
                </a:moveTo>
                <a:lnTo>
                  <a:pt x="233" y="21600"/>
                </a:lnTo>
                <a:lnTo>
                  <a:pt x="21367" y="21600"/>
                </a:lnTo>
                <a:lnTo>
                  <a:pt x="21600" y="0"/>
                </a:lnTo>
                <a:close/>
              </a:path>
            </a:pathLst>
          </a:custGeom>
          <a:gradFill rotWithShape="1">
            <a:gsLst>
              <a:gs pos="0">
                <a:schemeClr val="bg2">
                  <a:alpha val="10001"/>
                </a:schemeClr>
              </a:gs>
              <a:gs pos="100000">
                <a:schemeClr val="bg2">
                  <a:gamma/>
                  <a:shade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24932" name="Oval 4"/>
          <p:cNvSpPr>
            <a:spLocks noChangeArrowheads="1"/>
          </p:cNvSpPr>
          <p:nvPr/>
        </p:nvSpPr>
        <p:spPr bwMode="auto">
          <a:xfrm>
            <a:off x="4502150" y="4165600"/>
            <a:ext cx="3200400" cy="1143000"/>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124933" name="Group 5"/>
          <p:cNvGrpSpPr>
            <a:grpSpLocks/>
          </p:cNvGrpSpPr>
          <p:nvPr/>
        </p:nvGrpSpPr>
        <p:grpSpPr bwMode="auto">
          <a:xfrm>
            <a:off x="4479926" y="1498600"/>
            <a:ext cx="3254375" cy="3810000"/>
            <a:chOff x="-384" y="936"/>
            <a:chExt cx="2050" cy="2400"/>
          </a:xfrm>
        </p:grpSpPr>
        <p:sp>
          <p:nvSpPr>
            <p:cNvPr id="6171" name="Oval 6"/>
            <p:cNvSpPr>
              <a:spLocks noChangeArrowheads="1"/>
            </p:cNvSpPr>
            <p:nvPr/>
          </p:nvSpPr>
          <p:spPr bwMode="auto">
            <a:xfrm>
              <a:off x="-368" y="2568"/>
              <a:ext cx="2016" cy="768"/>
            </a:xfrm>
            <a:prstGeom prst="ellipse">
              <a:avLst/>
            </a:prstGeom>
            <a:gradFill rotWithShape="1">
              <a:gsLst>
                <a:gs pos="0">
                  <a:srgbClr val="1F5C9A"/>
                </a:gs>
                <a:gs pos="100000">
                  <a:srgbClr val="3399FF"/>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6172" name="AutoShape 7"/>
            <p:cNvSpPr>
              <a:spLocks noChangeArrowheads="1"/>
            </p:cNvSpPr>
            <p:nvPr/>
          </p:nvSpPr>
          <p:spPr bwMode="auto">
            <a:xfrm>
              <a:off x="-384" y="936"/>
              <a:ext cx="2050" cy="2016"/>
            </a:xfrm>
            <a:custGeom>
              <a:avLst/>
              <a:gdLst>
                <a:gd name="T0" fmla="*/ 194 w 21600"/>
                <a:gd name="T1" fmla="*/ 94 h 21600"/>
                <a:gd name="T2" fmla="*/ 97 w 21600"/>
                <a:gd name="T3" fmla="*/ 188 h 21600"/>
                <a:gd name="T4" fmla="*/ 1 w 21600"/>
                <a:gd name="T5" fmla="*/ 94 h 21600"/>
                <a:gd name="T6" fmla="*/ 97 w 21600"/>
                <a:gd name="T7" fmla="*/ 0 h 21600"/>
                <a:gd name="T8" fmla="*/ 0 60000 65536"/>
                <a:gd name="T9" fmla="*/ 0 60000 65536"/>
                <a:gd name="T10" fmla="*/ 0 60000 65536"/>
                <a:gd name="T11" fmla="*/ 0 60000 65536"/>
                <a:gd name="T12" fmla="*/ 1918 w 21600"/>
                <a:gd name="T13" fmla="*/ 1918 h 21600"/>
                <a:gd name="T14" fmla="*/ 19682 w 21600"/>
                <a:gd name="T15" fmla="*/ 19682 h 21600"/>
              </a:gdLst>
              <a:ahLst/>
              <a:cxnLst>
                <a:cxn ang="T8">
                  <a:pos x="T0" y="T1"/>
                </a:cxn>
                <a:cxn ang="T9">
                  <a:pos x="T2" y="T3"/>
                </a:cxn>
                <a:cxn ang="T10">
                  <a:pos x="T4" y="T5"/>
                </a:cxn>
                <a:cxn ang="T11">
                  <a:pos x="T6" y="T7"/>
                </a:cxn>
              </a:cxnLst>
              <a:rect l="T12" t="T13" r="T14" b="T15"/>
              <a:pathLst>
                <a:path w="21600" h="21600">
                  <a:moveTo>
                    <a:pt x="0" y="0"/>
                  </a:moveTo>
                  <a:lnTo>
                    <a:pt x="233" y="21600"/>
                  </a:lnTo>
                  <a:lnTo>
                    <a:pt x="21367" y="21600"/>
                  </a:lnTo>
                  <a:lnTo>
                    <a:pt x="21600" y="0"/>
                  </a:lnTo>
                  <a:lnTo>
                    <a:pt x="0" y="0"/>
                  </a:lnTo>
                  <a:close/>
                </a:path>
              </a:pathLst>
            </a:custGeom>
            <a:gradFill rotWithShape="1">
              <a:gsLst>
                <a:gs pos="0">
                  <a:srgbClr val="1D5892"/>
                </a:gs>
                <a:gs pos="100000">
                  <a:srgbClr val="33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4936" name="Oval 8"/>
          <p:cNvSpPr>
            <a:spLocks noChangeArrowheads="1"/>
          </p:cNvSpPr>
          <p:nvPr/>
        </p:nvSpPr>
        <p:spPr bwMode="auto">
          <a:xfrm>
            <a:off x="4479926" y="790575"/>
            <a:ext cx="3254375" cy="1233488"/>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124937" name="Group 9"/>
          <p:cNvGrpSpPr>
            <a:grpSpLocks/>
          </p:cNvGrpSpPr>
          <p:nvPr/>
        </p:nvGrpSpPr>
        <p:grpSpPr bwMode="auto">
          <a:xfrm>
            <a:off x="4419600" y="762000"/>
            <a:ext cx="6629400" cy="8763000"/>
            <a:chOff x="-336" y="480"/>
            <a:chExt cx="4176" cy="5520"/>
          </a:xfrm>
        </p:grpSpPr>
        <p:sp>
          <p:nvSpPr>
            <p:cNvPr id="6164" name="Line 10"/>
            <p:cNvSpPr>
              <a:spLocks noChangeShapeType="1"/>
            </p:cNvSpPr>
            <p:nvPr/>
          </p:nvSpPr>
          <p:spPr bwMode="auto">
            <a:xfrm>
              <a:off x="1728" y="3024"/>
              <a:ext cx="2112" cy="2976"/>
            </a:xfrm>
            <a:prstGeom prst="line">
              <a:avLst/>
            </a:prstGeom>
            <a:noFill/>
            <a:ln w="952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65" name="Group 11"/>
            <p:cNvGrpSpPr>
              <a:grpSpLocks/>
            </p:cNvGrpSpPr>
            <p:nvPr/>
          </p:nvGrpSpPr>
          <p:grpSpPr bwMode="auto">
            <a:xfrm>
              <a:off x="-336" y="480"/>
              <a:ext cx="2094" cy="2976"/>
              <a:chOff x="1842" y="480"/>
              <a:chExt cx="2094" cy="2976"/>
            </a:xfrm>
          </p:grpSpPr>
          <p:pic>
            <p:nvPicPr>
              <p:cNvPr id="6166" name="Picture 12" descr="khoi t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 y="480"/>
                <a:ext cx="2094"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67" name="Group 13"/>
              <p:cNvGrpSpPr>
                <a:grpSpLocks/>
              </p:cNvGrpSpPr>
              <p:nvPr/>
            </p:nvGrpSpPr>
            <p:grpSpPr bwMode="auto">
              <a:xfrm>
                <a:off x="1862" y="952"/>
                <a:ext cx="2050" cy="2400"/>
                <a:chOff x="-384" y="936"/>
                <a:chExt cx="2050" cy="2400"/>
              </a:xfrm>
            </p:grpSpPr>
            <p:sp>
              <p:nvSpPr>
                <p:cNvPr id="6169" name="Oval 14"/>
                <p:cNvSpPr>
                  <a:spLocks noChangeArrowheads="1"/>
                </p:cNvSpPr>
                <p:nvPr/>
              </p:nvSpPr>
              <p:spPr bwMode="auto">
                <a:xfrm>
                  <a:off x="-368" y="2568"/>
                  <a:ext cx="2016" cy="768"/>
                </a:xfrm>
                <a:prstGeom prst="ellipse">
                  <a:avLst/>
                </a:prstGeom>
                <a:gradFill rotWithShape="1">
                  <a:gsLst>
                    <a:gs pos="0">
                      <a:srgbClr val="1F5C9A"/>
                    </a:gs>
                    <a:gs pos="100000">
                      <a:srgbClr val="3399FF"/>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6170" name="AutoShape 15"/>
                <p:cNvSpPr>
                  <a:spLocks noChangeArrowheads="1"/>
                </p:cNvSpPr>
                <p:nvPr/>
              </p:nvSpPr>
              <p:spPr bwMode="auto">
                <a:xfrm>
                  <a:off x="-384" y="936"/>
                  <a:ext cx="2050" cy="2016"/>
                </a:xfrm>
                <a:custGeom>
                  <a:avLst/>
                  <a:gdLst>
                    <a:gd name="T0" fmla="*/ 194 w 21600"/>
                    <a:gd name="T1" fmla="*/ 94 h 21600"/>
                    <a:gd name="T2" fmla="*/ 97 w 21600"/>
                    <a:gd name="T3" fmla="*/ 188 h 21600"/>
                    <a:gd name="T4" fmla="*/ 1 w 21600"/>
                    <a:gd name="T5" fmla="*/ 94 h 21600"/>
                    <a:gd name="T6" fmla="*/ 97 w 21600"/>
                    <a:gd name="T7" fmla="*/ 0 h 21600"/>
                    <a:gd name="T8" fmla="*/ 0 60000 65536"/>
                    <a:gd name="T9" fmla="*/ 0 60000 65536"/>
                    <a:gd name="T10" fmla="*/ 0 60000 65536"/>
                    <a:gd name="T11" fmla="*/ 0 60000 65536"/>
                    <a:gd name="T12" fmla="*/ 1918 w 21600"/>
                    <a:gd name="T13" fmla="*/ 1918 h 21600"/>
                    <a:gd name="T14" fmla="*/ 19682 w 21600"/>
                    <a:gd name="T15" fmla="*/ 19682 h 21600"/>
                  </a:gdLst>
                  <a:ahLst/>
                  <a:cxnLst>
                    <a:cxn ang="T8">
                      <a:pos x="T0" y="T1"/>
                    </a:cxn>
                    <a:cxn ang="T9">
                      <a:pos x="T2" y="T3"/>
                    </a:cxn>
                    <a:cxn ang="T10">
                      <a:pos x="T4" y="T5"/>
                    </a:cxn>
                    <a:cxn ang="T11">
                      <a:pos x="T6" y="T7"/>
                    </a:cxn>
                  </a:cxnLst>
                  <a:rect l="T12" t="T13" r="T14" b="T15"/>
                  <a:pathLst>
                    <a:path w="21600" h="21600">
                      <a:moveTo>
                        <a:pt x="0" y="0"/>
                      </a:moveTo>
                      <a:lnTo>
                        <a:pt x="233" y="21600"/>
                      </a:lnTo>
                      <a:lnTo>
                        <a:pt x="21367" y="21600"/>
                      </a:lnTo>
                      <a:lnTo>
                        <a:pt x="21600" y="0"/>
                      </a:lnTo>
                      <a:lnTo>
                        <a:pt x="0" y="0"/>
                      </a:lnTo>
                      <a:close/>
                    </a:path>
                  </a:pathLst>
                </a:custGeom>
                <a:gradFill rotWithShape="1">
                  <a:gsLst>
                    <a:gs pos="0">
                      <a:srgbClr val="1D5892"/>
                    </a:gs>
                    <a:gs pos="100000">
                      <a:srgbClr val="33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4944" name="Oval 16"/>
              <p:cNvSpPr>
                <a:spLocks noChangeArrowheads="1"/>
              </p:cNvSpPr>
              <p:nvPr/>
            </p:nvSpPr>
            <p:spPr bwMode="auto">
              <a:xfrm>
                <a:off x="1862" y="498"/>
                <a:ext cx="2050" cy="777"/>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sp>
        <p:nvSpPr>
          <p:cNvPr id="124945" name="AutoShape 17">
            <a:hlinkClick r:id="" action="ppaction://noaction" highlightClick="1"/>
          </p:cNvPr>
          <p:cNvSpPr>
            <a:spLocks noChangeArrowheads="1"/>
          </p:cNvSpPr>
          <p:nvPr/>
        </p:nvSpPr>
        <p:spPr bwMode="auto">
          <a:xfrm>
            <a:off x="5772150" y="5562600"/>
            <a:ext cx="7620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a:solidFill>
                  <a:schemeClr val="bg1"/>
                </a:solidFill>
                <a:latin typeface="Arial" charset="0"/>
              </a:rPr>
              <a:t>1</a:t>
            </a:r>
          </a:p>
        </p:txBody>
      </p:sp>
      <p:sp>
        <p:nvSpPr>
          <p:cNvPr id="124946" name="AutoShape 18">
            <a:hlinkClick r:id="" action="ppaction://noaction" highlightClick="1"/>
          </p:cNvPr>
          <p:cNvSpPr>
            <a:spLocks noChangeArrowheads="1"/>
          </p:cNvSpPr>
          <p:nvPr/>
        </p:nvSpPr>
        <p:spPr bwMode="auto">
          <a:xfrm>
            <a:off x="7473950" y="5562600"/>
            <a:ext cx="762000" cy="5334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a:solidFill>
                  <a:schemeClr val="bg1"/>
                </a:solidFill>
                <a:latin typeface="Arial" charset="0"/>
              </a:rPr>
              <a:t>3</a:t>
            </a:r>
          </a:p>
        </p:txBody>
      </p:sp>
      <p:sp>
        <p:nvSpPr>
          <p:cNvPr id="124947" name="AutoShape 19">
            <a:hlinkClick r:id="" action="ppaction://noaction" highlightClick="1"/>
          </p:cNvPr>
          <p:cNvSpPr>
            <a:spLocks noChangeArrowheads="1"/>
          </p:cNvSpPr>
          <p:nvPr/>
        </p:nvSpPr>
        <p:spPr bwMode="auto">
          <a:xfrm>
            <a:off x="8324850" y="5562600"/>
            <a:ext cx="762000" cy="5334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a:solidFill>
                  <a:schemeClr val="bg1"/>
                </a:solidFill>
                <a:latin typeface="Arial" charset="0"/>
              </a:rPr>
              <a:t>4</a:t>
            </a:r>
          </a:p>
        </p:txBody>
      </p:sp>
      <p:sp>
        <p:nvSpPr>
          <p:cNvPr id="124948" name="AutoShape 20">
            <a:hlinkClick r:id="" action="ppaction://noaction" highlightClick="1"/>
          </p:cNvPr>
          <p:cNvSpPr>
            <a:spLocks noChangeArrowheads="1"/>
          </p:cNvSpPr>
          <p:nvPr/>
        </p:nvSpPr>
        <p:spPr bwMode="auto">
          <a:xfrm>
            <a:off x="6610350" y="5562600"/>
            <a:ext cx="7620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400">
                <a:solidFill>
                  <a:schemeClr val="bg1"/>
                </a:solidFill>
                <a:latin typeface="Arial" charset="0"/>
              </a:rPr>
              <a:t>2</a:t>
            </a:r>
          </a:p>
        </p:txBody>
      </p:sp>
      <p:sp>
        <p:nvSpPr>
          <p:cNvPr id="124949" name="AutoShape 21">
            <a:hlinkClick r:id="" action="ppaction://noaction" highlightClick="1"/>
          </p:cNvPr>
          <p:cNvSpPr>
            <a:spLocks noChangeArrowheads="1"/>
          </p:cNvSpPr>
          <p:nvPr/>
        </p:nvSpPr>
        <p:spPr bwMode="auto">
          <a:xfrm>
            <a:off x="3886200" y="5562600"/>
            <a:ext cx="1676400" cy="533400"/>
          </a:xfrm>
          <a:prstGeom prst="actionButtonBlank">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000">
                <a:solidFill>
                  <a:schemeClr val="bg1"/>
                </a:solidFill>
                <a:latin typeface="Arial" panose="020B0604020202020204" pitchFamily="34" charset="0"/>
              </a:rPr>
              <a:t>Khối trụ</a:t>
            </a:r>
          </a:p>
        </p:txBody>
      </p:sp>
      <p:sp>
        <p:nvSpPr>
          <p:cNvPr id="124950" name="Text Box 22"/>
          <p:cNvSpPr txBox="1">
            <a:spLocks noChangeArrowheads="1"/>
          </p:cNvSpPr>
          <p:nvPr/>
        </p:nvSpPr>
        <p:spPr bwMode="auto">
          <a:xfrm>
            <a:off x="1524000" y="5980114"/>
            <a:ext cx="2630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1">
                <a:effectLst>
                  <a:outerShdw blurRad="38100" dist="38100" dir="2700000" algn="tl">
                    <a:srgbClr val="FFFFFF"/>
                  </a:outerShdw>
                </a:effectLst>
                <a:latin typeface="Arial" charset="0"/>
              </a:rPr>
              <a:t>Khung của khối trụ.</a:t>
            </a:r>
          </a:p>
        </p:txBody>
      </p:sp>
      <p:sp>
        <p:nvSpPr>
          <p:cNvPr id="124951" name="Text Box 23"/>
          <p:cNvSpPr txBox="1">
            <a:spLocks noChangeArrowheads="1"/>
          </p:cNvSpPr>
          <p:nvPr/>
        </p:nvSpPr>
        <p:spPr bwMode="auto">
          <a:xfrm>
            <a:off x="4214814" y="6022976"/>
            <a:ext cx="298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1">
                <a:effectLst>
                  <a:outerShdw blurRad="38100" dist="38100" dir="2700000" algn="tl">
                    <a:srgbClr val="FFFFFF"/>
                  </a:outerShdw>
                </a:effectLst>
                <a:latin typeface="Arial" charset="0"/>
              </a:rPr>
              <a:t>1. Mặt trên và mặt đáy</a:t>
            </a:r>
            <a:r>
              <a:rPr lang="en-US">
                <a:solidFill>
                  <a:srgbClr val="FF99FF"/>
                </a:solidFill>
                <a:effectLst>
                  <a:outerShdw blurRad="38100" dist="38100" dir="2700000" algn="tl">
                    <a:srgbClr val="000000"/>
                  </a:outerShdw>
                </a:effectLst>
                <a:latin typeface="Arial" charset="0"/>
              </a:rPr>
              <a:t>.</a:t>
            </a:r>
          </a:p>
        </p:txBody>
      </p:sp>
      <p:sp>
        <p:nvSpPr>
          <p:cNvPr id="124952" name="Text Box 24"/>
          <p:cNvSpPr txBox="1">
            <a:spLocks noChangeArrowheads="1"/>
          </p:cNvSpPr>
          <p:nvPr/>
        </p:nvSpPr>
        <p:spPr bwMode="auto">
          <a:xfrm>
            <a:off x="7391400" y="6097589"/>
            <a:ext cx="298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1">
                <a:effectLst>
                  <a:outerShdw blurRad="38100" dist="38100" dir="2700000" algn="tl">
                    <a:srgbClr val="FFFFFF"/>
                  </a:outerShdw>
                </a:effectLst>
                <a:latin typeface="Arial" charset="0"/>
              </a:rPr>
              <a:t>2. Mặt tròn bao quanh.</a:t>
            </a:r>
          </a:p>
        </p:txBody>
      </p:sp>
      <p:sp>
        <p:nvSpPr>
          <p:cNvPr id="124953" name="Text Box 25"/>
          <p:cNvSpPr txBox="1">
            <a:spLocks noChangeArrowheads="1"/>
          </p:cNvSpPr>
          <p:nvPr/>
        </p:nvSpPr>
        <p:spPr bwMode="auto">
          <a:xfrm>
            <a:off x="2760664" y="6491289"/>
            <a:ext cx="3335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1">
                <a:effectLst>
                  <a:outerShdw blurRad="38100" dist="38100" dir="2700000" algn="tl">
                    <a:srgbClr val="FFFFFF"/>
                  </a:outerShdw>
                </a:effectLst>
                <a:latin typeface="Arial" charset="0"/>
              </a:rPr>
              <a:t>3. Khối trụ có thể trượt</a:t>
            </a:r>
            <a:r>
              <a:rPr lang="en-US">
                <a:solidFill>
                  <a:srgbClr val="FF99FF"/>
                </a:solidFill>
                <a:effectLst>
                  <a:outerShdw blurRad="38100" dist="38100" dir="2700000" algn="tl">
                    <a:srgbClr val="000000"/>
                  </a:outerShdw>
                </a:effectLst>
                <a:latin typeface="Arial" charset="0"/>
              </a:rPr>
              <a:t>.</a:t>
            </a:r>
          </a:p>
        </p:txBody>
      </p:sp>
      <p:sp>
        <p:nvSpPr>
          <p:cNvPr id="124954" name="Text Box 26"/>
          <p:cNvSpPr txBox="1">
            <a:spLocks noChangeArrowheads="1"/>
          </p:cNvSpPr>
          <p:nvPr/>
        </p:nvSpPr>
        <p:spPr bwMode="auto">
          <a:xfrm>
            <a:off x="6172200" y="6491289"/>
            <a:ext cx="347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1">
                <a:effectLst>
                  <a:outerShdw blurRad="38100" dist="38100" dir="2700000" algn="tl">
                    <a:srgbClr val="FFFFFF"/>
                  </a:outerShdw>
                </a:effectLst>
                <a:latin typeface="Arial" charset="0"/>
              </a:rPr>
              <a:t>4. Khối trụ có thể lật và lăn.</a:t>
            </a:r>
          </a:p>
        </p:txBody>
      </p:sp>
    </p:spTree>
    <p:extLst>
      <p:ext uri="{BB962C8B-B14F-4D97-AF65-F5344CB8AC3E}">
        <p14:creationId xmlns:p14="http://schemas.microsoft.com/office/powerpoint/2010/main" val="33298379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494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50"/>
                                        </p:tgtEl>
                                        <p:attrNameLst>
                                          <p:attrName>style.visibility</p:attrName>
                                        </p:attrNameLst>
                                      </p:cBhvr>
                                      <p:to>
                                        <p:strVal val="visible"/>
                                      </p:to>
                                    </p:set>
                                    <p:animEffect transition="in" filter="fade">
                                      <p:cBhvr>
                                        <p:cTn id="7" dur="2000"/>
                                        <p:tgtEl>
                                          <p:spTgt spid="124950"/>
                                        </p:tgtEl>
                                      </p:cBhvr>
                                    </p:animEffect>
                                  </p:childTnLst>
                                </p:cTn>
                              </p:par>
                              <p:par>
                                <p:cTn id="8" presetID="10" presetClass="entr" presetSubtype="0" fill="hold" nodeType="withEffect">
                                  <p:stCondLst>
                                    <p:cond delay="0"/>
                                  </p:stCondLst>
                                  <p:childTnLst>
                                    <p:set>
                                      <p:cBhvr>
                                        <p:cTn id="9" dur="1" fill="hold">
                                          <p:stCondLst>
                                            <p:cond delay="0"/>
                                          </p:stCondLst>
                                        </p:cTn>
                                        <p:tgtEl>
                                          <p:spTgt spid="124930"/>
                                        </p:tgtEl>
                                        <p:attrNameLst>
                                          <p:attrName>style.visibility</p:attrName>
                                        </p:attrNameLst>
                                      </p:cBhvr>
                                      <p:to>
                                        <p:strVal val="visible"/>
                                      </p:to>
                                    </p:set>
                                    <p:animEffect transition="in" filter="fade">
                                      <p:cBhvr>
                                        <p:cTn id="10" dur="1000"/>
                                        <p:tgtEl>
                                          <p:spTgt spid="124930"/>
                                        </p:tgtEl>
                                      </p:cBhvr>
                                    </p:animEffect>
                                  </p:childTnLst>
                                </p:cTn>
                              </p:par>
                            </p:childTnLst>
                          </p:cTn>
                        </p:par>
                      </p:childTnLst>
                    </p:cTn>
                  </p:par>
                </p:childTnLst>
              </p:cTn>
              <p:nextCondLst>
                <p:cond evt="onClick" delay="0">
                  <p:tgtEl>
                    <p:spTgt spid="124949"/>
                  </p:tgtEl>
                </p:cond>
              </p:nextCondLst>
            </p:seq>
            <p:seq concurrent="1" nextAc="seek">
              <p:cTn id="11" restart="whenNotActive" fill="hold" evtFilter="cancelBubble" nodeType="interactiveSeq">
                <p:stCondLst>
                  <p:cond evt="onClick" delay="0">
                    <p:tgtEl>
                      <p:spTgt spid="124945"/>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4951"/>
                                        </p:tgtEl>
                                        <p:attrNameLst>
                                          <p:attrName>style.visibility</p:attrName>
                                        </p:attrNameLst>
                                      </p:cBhvr>
                                      <p:to>
                                        <p:strVal val="visible"/>
                                      </p:to>
                                    </p:set>
                                    <p:animEffect transition="in" filter="fade">
                                      <p:cBhvr>
                                        <p:cTn id="16" dur="2000"/>
                                        <p:tgtEl>
                                          <p:spTgt spid="124951"/>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24936"/>
                                        </p:tgtEl>
                                        <p:attrNameLst>
                                          <p:attrName>style.visibility</p:attrName>
                                        </p:attrNameLst>
                                      </p:cBhvr>
                                      <p:to>
                                        <p:strVal val="visible"/>
                                      </p:to>
                                    </p:set>
                                    <p:animEffect transition="in" filter="wipe(up)">
                                      <p:cBhvr>
                                        <p:cTn id="19" dur="2000"/>
                                        <p:tgtEl>
                                          <p:spTgt spid="124936"/>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24932"/>
                                        </p:tgtEl>
                                        <p:attrNameLst>
                                          <p:attrName>style.visibility</p:attrName>
                                        </p:attrNameLst>
                                      </p:cBhvr>
                                      <p:to>
                                        <p:strVal val="visible"/>
                                      </p:to>
                                    </p:set>
                                    <p:animEffect transition="in" filter="wipe(up)">
                                      <p:cBhvr>
                                        <p:cTn id="23" dur="2000"/>
                                        <p:tgtEl>
                                          <p:spTgt spid="124932"/>
                                        </p:tgtEl>
                                      </p:cBhvr>
                                    </p:animEffect>
                                  </p:childTnLst>
                                </p:cTn>
                              </p:par>
                            </p:childTnLst>
                          </p:cTn>
                        </p:par>
                      </p:childTnLst>
                    </p:cTn>
                  </p:par>
                </p:childTnLst>
              </p:cTn>
              <p:nextCondLst>
                <p:cond evt="onClick" delay="0">
                  <p:tgtEl>
                    <p:spTgt spid="124945"/>
                  </p:tgtEl>
                </p:cond>
              </p:nextCondLst>
            </p:seq>
            <p:seq concurrent="1" nextAc="seek">
              <p:cTn id="24" restart="whenNotActive" fill="hold" evtFilter="cancelBubble" nodeType="interactiveSeq">
                <p:stCondLst>
                  <p:cond evt="onClick" delay="0">
                    <p:tgtEl>
                      <p:spTgt spid="124948"/>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4952"/>
                                        </p:tgtEl>
                                        <p:attrNameLst>
                                          <p:attrName>style.visibility</p:attrName>
                                        </p:attrNameLst>
                                      </p:cBhvr>
                                      <p:to>
                                        <p:strVal val="visible"/>
                                      </p:to>
                                    </p:set>
                                    <p:animEffect transition="in" filter="fade">
                                      <p:cBhvr>
                                        <p:cTn id="29" dur="2000"/>
                                        <p:tgtEl>
                                          <p:spTgt spid="124952"/>
                                        </p:tgtEl>
                                      </p:cBhvr>
                                    </p:animEffect>
                                  </p:childTnLst>
                                </p:cTn>
                              </p:par>
                              <p:par>
                                <p:cTn id="30" presetID="22" presetClass="entr" presetSubtype="2" fill="hold" nodeType="withEffect">
                                  <p:stCondLst>
                                    <p:cond delay="0"/>
                                  </p:stCondLst>
                                  <p:childTnLst>
                                    <p:set>
                                      <p:cBhvr>
                                        <p:cTn id="31" dur="1" fill="hold">
                                          <p:stCondLst>
                                            <p:cond delay="0"/>
                                          </p:stCondLst>
                                        </p:cTn>
                                        <p:tgtEl>
                                          <p:spTgt spid="124931"/>
                                        </p:tgtEl>
                                        <p:attrNameLst>
                                          <p:attrName>style.visibility</p:attrName>
                                        </p:attrNameLst>
                                      </p:cBhvr>
                                      <p:to>
                                        <p:strVal val="visible"/>
                                      </p:to>
                                    </p:set>
                                    <p:animEffect transition="in" filter="wipe(right)">
                                      <p:cBhvr>
                                        <p:cTn id="32" dur="2000"/>
                                        <p:tgtEl>
                                          <p:spTgt spid="124931"/>
                                        </p:tgtEl>
                                      </p:cBhvr>
                                    </p:animEffect>
                                  </p:childTnLst>
                                </p:cTn>
                              </p:par>
                            </p:childTnLst>
                          </p:cTn>
                        </p:par>
                        <p:par>
                          <p:cTn id="33" fill="hold" nodeType="afterGroup">
                            <p:stCondLst>
                              <p:cond delay="2000"/>
                            </p:stCondLst>
                            <p:childTnLst>
                              <p:par>
                                <p:cTn id="34" presetID="22" presetClass="entr" presetSubtype="8" fill="hold" nodeType="afterEffect">
                                  <p:stCondLst>
                                    <p:cond delay="0"/>
                                  </p:stCondLst>
                                  <p:childTnLst>
                                    <p:set>
                                      <p:cBhvr>
                                        <p:cTn id="35" dur="1" fill="hold">
                                          <p:stCondLst>
                                            <p:cond delay="0"/>
                                          </p:stCondLst>
                                        </p:cTn>
                                        <p:tgtEl>
                                          <p:spTgt spid="124933"/>
                                        </p:tgtEl>
                                        <p:attrNameLst>
                                          <p:attrName>style.visibility</p:attrName>
                                        </p:attrNameLst>
                                      </p:cBhvr>
                                      <p:to>
                                        <p:strVal val="visible"/>
                                      </p:to>
                                    </p:set>
                                    <p:animEffect transition="in" filter="wipe(left)">
                                      <p:cBhvr>
                                        <p:cTn id="36" dur="2000"/>
                                        <p:tgtEl>
                                          <p:spTgt spid="124933"/>
                                        </p:tgtEl>
                                      </p:cBhvr>
                                    </p:animEffect>
                                  </p:childTnLst>
                                </p:cTn>
                              </p:par>
                            </p:childTnLst>
                          </p:cTn>
                        </p:par>
                        <p:par>
                          <p:cTn id="37" fill="hold" nodeType="afterGroup">
                            <p:stCondLst>
                              <p:cond delay="4000"/>
                            </p:stCondLst>
                            <p:childTnLst>
                              <p:par>
                                <p:cTn id="38" presetID="10" presetClass="entr" presetSubtype="0" fill="hold" nodeType="afterEffect">
                                  <p:stCondLst>
                                    <p:cond delay="0"/>
                                  </p:stCondLst>
                                  <p:childTnLst>
                                    <p:set>
                                      <p:cBhvr>
                                        <p:cTn id="39" dur="1" fill="hold">
                                          <p:stCondLst>
                                            <p:cond delay="0"/>
                                          </p:stCondLst>
                                        </p:cTn>
                                        <p:tgtEl>
                                          <p:spTgt spid="124937"/>
                                        </p:tgtEl>
                                        <p:attrNameLst>
                                          <p:attrName>style.visibility</p:attrName>
                                        </p:attrNameLst>
                                      </p:cBhvr>
                                      <p:to>
                                        <p:strVal val="visible"/>
                                      </p:to>
                                    </p:set>
                                    <p:animEffect transition="in" filter="fade">
                                      <p:cBhvr>
                                        <p:cTn id="40" dur="500"/>
                                        <p:tgtEl>
                                          <p:spTgt spid="124937"/>
                                        </p:tgtEl>
                                      </p:cBhvr>
                                    </p:animEffect>
                                  </p:childTnLst>
                                </p:cTn>
                              </p:par>
                            </p:childTnLst>
                          </p:cTn>
                        </p:par>
                      </p:childTnLst>
                    </p:cTn>
                  </p:par>
                </p:childTnLst>
              </p:cTn>
              <p:nextCondLst>
                <p:cond evt="onClick" delay="0">
                  <p:tgtEl>
                    <p:spTgt spid="124948"/>
                  </p:tgtEl>
                </p:cond>
              </p:nextCondLst>
            </p:seq>
            <p:seq concurrent="1" nextAc="seek">
              <p:cTn id="41" restart="whenNotActive" fill="hold" evtFilter="cancelBubble" nodeType="interactiveSeq">
                <p:stCondLst>
                  <p:cond evt="onClick" delay="0">
                    <p:tgtEl>
                      <p:spTgt spid="124946"/>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4953"/>
                                        </p:tgtEl>
                                        <p:attrNameLst>
                                          <p:attrName>style.visibility</p:attrName>
                                        </p:attrNameLst>
                                      </p:cBhvr>
                                      <p:to>
                                        <p:strVal val="visible"/>
                                      </p:to>
                                    </p:set>
                                    <p:animEffect transition="in" filter="fade">
                                      <p:cBhvr>
                                        <p:cTn id="46" dur="2000"/>
                                        <p:tgtEl>
                                          <p:spTgt spid="124953"/>
                                        </p:tgtEl>
                                      </p:cBhvr>
                                    </p:animEffect>
                                  </p:childTnLst>
                                </p:cTn>
                              </p:par>
                              <p:par>
                                <p:cTn id="47" presetID="10" presetClass="exit" presetSubtype="0" fill="hold" nodeType="withEffect">
                                  <p:stCondLst>
                                    <p:cond delay="0"/>
                                  </p:stCondLst>
                                  <p:childTnLst>
                                    <p:animEffect transition="out" filter="fade">
                                      <p:cBhvr>
                                        <p:cTn id="48" dur="1000"/>
                                        <p:tgtEl>
                                          <p:spTgt spid="124931"/>
                                        </p:tgtEl>
                                      </p:cBhvr>
                                    </p:animEffect>
                                    <p:set>
                                      <p:cBhvr>
                                        <p:cTn id="49" dur="1" fill="hold">
                                          <p:stCondLst>
                                            <p:cond delay="999"/>
                                          </p:stCondLst>
                                        </p:cTn>
                                        <p:tgtEl>
                                          <p:spTgt spid="12493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1000"/>
                                        <p:tgtEl>
                                          <p:spTgt spid="124932"/>
                                        </p:tgtEl>
                                      </p:cBhvr>
                                    </p:animEffect>
                                    <p:set>
                                      <p:cBhvr>
                                        <p:cTn id="52" dur="1" fill="hold">
                                          <p:stCondLst>
                                            <p:cond delay="999"/>
                                          </p:stCondLst>
                                        </p:cTn>
                                        <p:tgtEl>
                                          <p:spTgt spid="124932"/>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1000"/>
                                        <p:tgtEl>
                                          <p:spTgt spid="124933"/>
                                        </p:tgtEl>
                                      </p:cBhvr>
                                    </p:animEffect>
                                    <p:set>
                                      <p:cBhvr>
                                        <p:cTn id="55" dur="1" fill="hold">
                                          <p:stCondLst>
                                            <p:cond delay="999"/>
                                          </p:stCondLst>
                                        </p:cTn>
                                        <p:tgtEl>
                                          <p:spTgt spid="12493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124936"/>
                                        </p:tgtEl>
                                      </p:cBhvr>
                                    </p:animEffect>
                                    <p:set>
                                      <p:cBhvr>
                                        <p:cTn id="58" dur="1" fill="hold">
                                          <p:stCondLst>
                                            <p:cond delay="999"/>
                                          </p:stCondLst>
                                        </p:cTn>
                                        <p:tgtEl>
                                          <p:spTgt spid="12493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1000"/>
                                        <p:tgtEl>
                                          <p:spTgt spid="124930"/>
                                        </p:tgtEl>
                                      </p:cBhvr>
                                    </p:animEffect>
                                    <p:set>
                                      <p:cBhvr>
                                        <p:cTn id="61" dur="1" fill="hold">
                                          <p:stCondLst>
                                            <p:cond delay="999"/>
                                          </p:stCondLst>
                                        </p:cTn>
                                        <p:tgtEl>
                                          <p:spTgt spid="124930"/>
                                        </p:tgtEl>
                                        <p:attrNameLst>
                                          <p:attrName>style.visibility</p:attrName>
                                        </p:attrNameLst>
                                      </p:cBhvr>
                                      <p:to>
                                        <p:strVal val="hidden"/>
                                      </p:to>
                                    </p:set>
                                  </p:childTnLst>
                                </p:cTn>
                              </p:par>
                            </p:childTnLst>
                          </p:cTn>
                        </p:par>
                        <p:par>
                          <p:cTn id="62" fill="hold" nodeType="afterGroup">
                            <p:stCondLst>
                              <p:cond delay="2000"/>
                            </p:stCondLst>
                            <p:childTnLst>
                              <p:par>
                                <p:cTn id="63" presetID="35" presetClass="path" presetSubtype="0" accel="50000" decel="50000" fill="hold" nodeType="afterEffect">
                                  <p:stCondLst>
                                    <p:cond delay="0"/>
                                  </p:stCondLst>
                                  <p:childTnLst>
                                    <p:animMotion origin="layout" path="M 3.33333E-6 -2.94798E-6 L -0.3125 -2.94798E-6 " pathEditMode="relative" rAng="0" ptsTypes="AA">
                                      <p:cBhvr>
                                        <p:cTn id="64" dur="5000" fill="hold"/>
                                        <p:tgtEl>
                                          <p:spTgt spid="124937"/>
                                        </p:tgtEl>
                                        <p:attrNameLst>
                                          <p:attrName>ppt_x</p:attrName>
                                          <p:attrName>ppt_y</p:attrName>
                                        </p:attrNameLst>
                                      </p:cBhvr>
                                      <p:rCtr x="-15625" y="0"/>
                                    </p:animMotion>
                                  </p:childTnLst>
                                </p:cTn>
                              </p:par>
                            </p:childTnLst>
                          </p:cTn>
                        </p:par>
                      </p:childTnLst>
                    </p:cTn>
                  </p:par>
                </p:childTnLst>
              </p:cTn>
              <p:nextCondLst>
                <p:cond evt="onClick" delay="0">
                  <p:tgtEl>
                    <p:spTgt spid="124946"/>
                  </p:tgtEl>
                </p:cond>
              </p:nextCondLst>
            </p:seq>
            <p:seq concurrent="1" nextAc="seek">
              <p:cTn id="65" restart="whenNotActive" fill="hold" evtFilter="cancelBubble" nodeType="interactiveSeq">
                <p:stCondLst>
                  <p:cond evt="onClick" delay="0">
                    <p:tgtEl>
                      <p:spTgt spid="124947"/>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4954"/>
                                        </p:tgtEl>
                                        <p:attrNameLst>
                                          <p:attrName>style.visibility</p:attrName>
                                        </p:attrNameLst>
                                      </p:cBhvr>
                                      <p:to>
                                        <p:strVal val="visible"/>
                                      </p:to>
                                    </p:set>
                                    <p:animEffect transition="in" filter="fade">
                                      <p:cBhvr>
                                        <p:cTn id="70" dur="2000"/>
                                        <p:tgtEl>
                                          <p:spTgt spid="124954"/>
                                        </p:tgtEl>
                                      </p:cBhvr>
                                    </p:animEffect>
                                  </p:childTnLst>
                                </p:cTn>
                              </p:par>
                              <p:par>
                                <p:cTn id="71" presetID="8" presetClass="emph" presetSubtype="0" accel="50000" decel="50000" fill="hold" nodeType="withEffect">
                                  <p:stCondLst>
                                    <p:cond delay="0"/>
                                  </p:stCondLst>
                                  <p:childTnLst>
                                    <p:animRot by="5400000">
                                      <p:cBhvr>
                                        <p:cTn id="72" dur="2000" fill="hold"/>
                                        <p:tgtEl>
                                          <p:spTgt spid="124937"/>
                                        </p:tgtEl>
                                        <p:attrNameLst>
                                          <p:attrName>r</p:attrName>
                                        </p:attrNameLst>
                                      </p:cBhvr>
                                    </p:animRot>
                                  </p:childTnLst>
                                </p:cTn>
                              </p:par>
                            </p:childTnLst>
                          </p:cTn>
                        </p:par>
                        <p:par>
                          <p:cTn id="73" fill="hold" nodeType="afterGroup">
                            <p:stCondLst>
                              <p:cond delay="2000"/>
                            </p:stCondLst>
                            <p:childTnLst>
                              <p:par>
                                <p:cTn id="74" presetID="64" presetClass="path" presetSubtype="0" accel="50000" decel="50000" autoRev="1" fill="hold" nodeType="afterEffect">
                                  <p:stCondLst>
                                    <p:cond delay="0"/>
                                  </p:stCondLst>
                                  <p:childTnLst>
                                    <p:animMotion origin="layout" path="M -0.3125 -2.94798E-6 L -0.0625 -0.13896 " pathEditMode="relative" rAng="0" ptsTypes="AA">
                                      <p:cBhvr>
                                        <p:cTn id="75" dur="3000" fill="hold"/>
                                        <p:tgtEl>
                                          <p:spTgt spid="124937"/>
                                        </p:tgtEl>
                                        <p:attrNameLst>
                                          <p:attrName>ppt_x</p:attrName>
                                          <p:attrName>ppt_y</p:attrName>
                                        </p:attrNameLst>
                                      </p:cBhvr>
                                      <p:rCtr x="12500" y="-6960"/>
                                    </p:animMotion>
                                  </p:childTnLst>
                                </p:cTn>
                              </p:par>
                              <p:par>
                                <p:cTn id="76" presetID="6" presetClass="emph" presetSubtype="0" autoRev="1" fill="hold" nodeType="withEffect">
                                  <p:stCondLst>
                                    <p:cond delay="0"/>
                                  </p:stCondLst>
                                  <p:childTnLst>
                                    <p:animScale>
                                      <p:cBhvr>
                                        <p:cTn id="77" dur="3000" fill="hold"/>
                                        <p:tgtEl>
                                          <p:spTgt spid="124937"/>
                                        </p:tgtEl>
                                      </p:cBhvr>
                                      <p:by x="50000" y="50000"/>
                                    </p:animScale>
                                  </p:childTnLst>
                                </p:cTn>
                              </p:par>
                            </p:childTnLst>
                          </p:cTn>
                        </p:par>
                      </p:childTnLst>
                    </p:cTn>
                  </p:par>
                </p:childTnLst>
              </p:cTn>
              <p:nextCondLst>
                <p:cond evt="onClick" delay="0">
                  <p:tgtEl>
                    <p:spTgt spid="124947"/>
                  </p:tgtEl>
                </p:cond>
              </p:nextCondLst>
            </p:seq>
          </p:childTnLst>
        </p:cTn>
      </p:par>
    </p:tnLst>
    <p:bldLst>
      <p:bldP spid="124932" grpId="0" animBg="1"/>
      <p:bldP spid="124932" grpId="1" animBg="1"/>
      <p:bldP spid="124936" grpId="0" animBg="1"/>
      <p:bldP spid="124936" grpId="1" animBg="1"/>
      <p:bldP spid="124950" grpId="0"/>
      <p:bldP spid="124951" grpId="0"/>
      <p:bldP spid="124952" grpId="0"/>
      <p:bldP spid="124953" grpId="0"/>
      <p:bldP spid="1249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ông thức tính diện tích, thể tích khối trụ và tính chất của khối tr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315" y="1028700"/>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10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 Box 3"/>
          <p:cNvSpPr txBox="1">
            <a:spLocks noChangeArrowheads="1"/>
          </p:cNvSpPr>
          <p:nvPr/>
        </p:nvSpPr>
        <p:spPr bwMode="auto">
          <a:xfrm>
            <a:off x="2235200" y="276225"/>
            <a:ext cx="72850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600" b="1">
                <a:latin typeface="Arial" panose="020B0604020202020204" pitchFamily="34" charset="0"/>
              </a:rPr>
              <a:t>  Phân biệt khối cầu, khối trụ</a:t>
            </a:r>
          </a:p>
        </p:txBody>
      </p:sp>
      <p:grpSp>
        <p:nvGrpSpPr>
          <p:cNvPr id="112657" name="Group 17"/>
          <p:cNvGrpSpPr>
            <a:grpSpLocks/>
          </p:cNvGrpSpPr>
          <p:nvPr/>
        </p:nvGrpSpPr>
        <p:grpSpPr bwMode="auto">
          <a:xfrm>
            <a:off x="6858000" y="1255713"/>
            <a:ext cx="6629400" cy="8763000"/>
            <a:chOff x="-336" y="480"/>
            <a:chExt cx="4176" cy="5520"/>
          </a:xfrm>
        </p:grpSpPr>
        <p:sp>
          <p:nvSpPr>
            <p:cNvPr id="7195" name="Line 18"/>
            <p:cNvSpPr>
              <a:spLocks noChangeShapeType="1"/>
            </p:cNvSpPr>
            <p:nvPr/>
          </p:nvSpPr>
          <p:spPr bwMode="auto">
            <a:xfrm>
              <a:off x="1728" y="3024"/>
              <a:ext cx="2112" cy="2976"/>
            </a:xfrm>
            <a:prstGeom prst="line">
              <a:avLst/>
            </a:prstGeom>
            <a:noFill/>
            <a:ln w="952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96" name="Group 19"/>
            <p:cNvGrpSpPr>
              <a:grpSpLocks/>
            </p:cNvGrpSpPr>
            <p:nvPr/>
          </p:nvGrpSpPr>
          <p:grpSpPr bwMode="auto">
            <a:xfrm>
              <a:off x="-336" y="480"/>
              <a:ext cx="2094" cy="2976"/>
              <a:chOff x="1842" y="480"/>
              <a:chExt cx="2094" cy="2976"/>
            </a:xfrm>
          </p:grpSpPr>
          <p:pic>
            <p:nvPicPr>
              <p:cNvPr id="7197" name="Picture 20" descr="khoi t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 y="480"/>
                <a:ext cx="2094"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8" name="Group 21"/>
              <p:cNvGrpSpPr>
                <a:grpSpLocks/>
              </p:cNvGrpSpPr>
              <p:nvPr/>
            </p:nvGrpSpPr>
            <p:grpSpPr bwMode="auto">
              <a:xfrm>
                <a:off x="1862" y="952"/>
                <a:ext cx="2050" cy="2400"/>
                <a:chOff x="-384" y="936"/>
                <a:chExt cx="2050" cy="2400"/>
              </a:xfrm>
            </p:grpSpPr>
            <p:sp>
              <p:nvSpPr>
                <p:cNvPr id="7200" name="Oval 22"/>
                <p:cNvSpPr>
                  <a:spLocks noChangeArrowheads="1"/>
                </p:cNvSpPr>
                <p:nvPr/>
              </p:nvSpPr>
              <p:spPr bwMode="auto">
                <a:xfrm>
                  <a:off x="-368" y="2568"/>
                  <a:ext cx="2016" cy="768"/>
                </a:xfrm>
                <a:prstGeom prst="ellipse">
                  <a:avLst/>
                </a:prstGeom>
                <a:gradFill rotWithShape="1">
                  <a:gsLst>
                    <a:gs pos="0">
                      <a:srgbClr val="1F5C9A"/>
                    </a:gs>
                    <a:gs pos="100000">
                      <a:srgbClr val="3399FF"/>
                    </a:gs>
                  </a:gsLst>
                  <a:lin ang="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201" name="AutoShape 23"/>
                <p:cNvSpPr>
                  <a:spLocks noChangeArrowheads="1"/>
                </p:cNvSpPr>
                <p:nvPr/>
              </p:nvSpPr>
              <p:spPr bwMode="auto">
                <a:xfrm>
                  <a:off x="-384" y="936"/>
                  <a:ext cx="2050" cy="2016"/>
                </a:xfrm>
                <a:custGeom>
                  <a:avLst/>
                  <a:gdLst>
                    <a:gd name="T0" fmla="*/ 194 w 21600"/>
                    <a:gd name="T1" fmla="*/ 94 h 21600"/>
                    <a:gd name="T2" fmla="*/ 97 w 21600"/>
                    <a:gd name="T3" fmla="*/ 188 h 21600"/>
                    <a:gd name="T4" fmla="*/ 1 w 21600"/>
                    <a:gd name="T5" fmla="*/ 94 h 21600"/>
                    <a:gd name="T6" fmla="*/ 97 w 21600"/>
                    <a:gd name="T7" fmla="*/ 0 h 21600"/>
                    <a:gd name="T8" fmla="*/ 0 60000 65536"/>
                    <a:gd name="T9" fmla="*/ 0 60000 65536"/>
                    <a:gd name="T10" fmla="*/ 0 60000 65536"/>
                    <a:gd name="T11" fmla="*/ 0 60000 65536"/>
                    <a:gd name="T12" fmla="*/ 1918 w 21600"/>
                    <a:gd name="T13" fmla="*/ 1918 h 21600"/>
                    <a:gd name="T14" fmla="*/ 19682 w 21600"/>
                    <a:gd name="T15" fmla="*/ 19682 h 21600"/>
                  </a:gdLst>
                  <a:ahLst/>
                  <a:cxnLst>
                    <a:cxn ang="T8">
                      <a:pos x="T0" y="T1"/>
                    </a:cxn>
                    <a:cxn ang="T9">
                      <a:pos x="T2" y="T3"/>
                    </a:cxn>
                    <a:cxn ang="T10">
                      <a:pos x="T4" y="T5"/>
                    </a:cxn>
                    <a:cxn ang="T11">
                      <a:pos x="T6" y="T7"/>
                    </a:cxn>
                  </a:cxnLst>
                  <a:rect l="T12" t="T13" r="T14" b="T15"/>
                  <a:pathLst>
                    <a:path w="21600" h="21600">
                      <a:moveTo>
                        <a:pt x="0" y="0"/>
                      </a:moveTo>
                      <a:lnTo>
                        <a:pt x="233" y="21600"/>
                      </a:lnTo>
                      <a:lnTo>
                        <a:pt x="21367" y="21600"/>
                      </a:lnTo>
                      <a:lnTo>
                        <a:pt x="21600" y="0"/>
                      </a:lnTo>
                      <a:lnTo>
                        <a:pt x="0" y="0"/>
                      </a:lnTo>
                      <a:close/>
                    </a:path>
                  </a:pathLst>
                </a:custGeom>
                <a:gradFill rotWithShape="1">
                  <a:gsLst>
                    <a:gs pos="0">
                      <a:srgbClr val="1D5892"/>
                    </a:gs>
                    <a:gs pos="100000">
                      <a:srgbClr val="33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664" name="Oval 24"/>
              <p:cNvSpPr>
                <a:spLocks noChangeArrowheads="1"/>
              </p:cNvSpPr>
              <p:nvPr/>
            </p:nvSpPr>
            <p:spPr bwMode="auto">
              <a:xfrm>
                <a:off x="1862" y="498"/>
                <a:ext cx="2050" cy="777"/>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grpSp>
      <p:sp>
        <p:nvSpPr>
          <p:cNvPr id="112665" name="Oval 25"/>
          <p:cNvSpPr>
            <a:spLocks noChangeAspect="1" noChangeArrowheads="1"/>
          </p:cNvSpPr>
          <p:nvPr/>
        </p:nvSpPr>
        <p:spPr bwMode="auto">
          <a:xfrm>
            <a:off x="2282825" y="1639889"/>
            <a:ext cx="3875088" cy="3875087"/>
          </a:xfrm>
          <a:prstGeom prst="ellipse">
            <a:avLst/>
          </a:prstGeom>
          <a:gradFill rotWithShape="1">
            <a:gsLst>
              <a:gs pos="0">
                <a:srgbClr val="184776">
                  <a:alpha val="73000"/>
                </a:srgbClr>
              </a:gs>
              <a:gs pos="100000">
                <a:srgbClr val="3399FF">
                  <a:alpha val="73000"/>
                </a:srgbClr>
              </a:gs>
            </a:gsLst>
            <a:lin ang="0" scaled="1"/>
          </a:gradFill>
          <a:ln>
            <a:noFill/>
          </a:ln>
          <a:effectLst/>
          <a:extLst>
            <a:ext uri="{91240B29-F687-4F45-9708-019B960494DF}">
              <a14:hiddenLine xmlns:a14="http://schemas.microsoft.com/office/drawing/2010/main" w="25400">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nvGrpSpPr>
          <p:cNvPr id="112667" name="Group 27"/>
          <p:cNvGrpSpPr>
            <a:grpSpLocks/>
          </p:cNvGrpSpPr>
          <p:nvPr/>
        </p:nvGrpSpPr>
        <p:grpSpPr bwMode="auto">
          <a:xfrm>
            <a:off x="2403475" y="1666875"/>
            <a:ext cx="3581400" cy="3879850"/>
            <a:chOff x="1584" y="812"/>
            <a:chExt cx="2256" cy="2444"/>
          </a:xfrm>
        </p:grpSpPr>
        <p:sp>
          <p:nvSpPr>
            <p:cNvPr id="7186" name="AutoShape 28"/>
            <p:cNvSpPr>
              <a:spLocks noChangeArrowheads="1"/>
            </p:cNvSpPr>
            <p:nvPr/>
          </p:nvSpPr>
          <p:spPr bwMode="auto">
            <a:xfrm>
              <a:off x="1584" y="820"/>
              <a:ext cx="1104" cy="2436"/>
            </a:xfrm>
            <a:prstGeom prst="moon">
              <a:avLst>
                <a:gd name="adj" fmla="val 4708"/>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87" name="AutoShape 29"/>
            <p:cNvSpPr>
              <a:spLocks noChangeArrowheads="1"/>
            </p:cNvSpPr>
            <p:nvPr/>
          </p:nvSpPr>
          <p:spPr bwMode="auto">
            <a:xfrm flipH="1">
              <a:off x="2688" y="820"/>
              <a:ext cx="1152" cy="2436"/>
            </a:xfrm>
            <a:prstGeom prst="moon">
              <a:avLst>
                <a:gd name="adj" fmla="val 436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88" name="AutoShape 30"/>
            <p:cNvSpPr>
              <a:spLocks noChangeArrowheads="1"/>
            </p:cNvSpPr>
            <p:nvPr/>
          </p:nvSpPr>
          <p:spPr bwMode="auto">
            <a:xfrm>
              <a:off x="1776" y="816"/>
              <a:ext cx="912" cy="2436"/>
            </a:xfrm>
            <a:prstGeom prst="moon">
              <a:avLst>
                <a:gd name="adj" fmla="val 559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89" name="AutoShape 31"/>
            <p:cNvSpPr>
              <a:spLocks noChangeArrowheads="1"/>
            </p:cNvSpPr>
            <p:nvPr/>
          </p:nvSpPr>
          <p:spPr bwMode="auto">
            <a:xfrm flipH="1">
              <a:off x="2700" y="816"/>
              <a:ext cx="948" cy="2436"/>
            </a:xfrm>
            <a:prstGeom prst="moon">
              <a:avLst>
                <a:gd name="adj" fmla="val 6009"/>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90" name="AutoShape 32"/>
            <p:cNvSpPr>
              <a:spLocks noChangeArrowheads="1"/>
            </p:cNvSpPr>
            <p:nvPr/>
          </p:nvSpPr>
          <p:spPr bwMode="auto">
            <a:xfrm>
              <a:off x="1968" y="816"/>
              <a:ext cx="76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91" name="AutoShape 33"/>
            <p:cNvSpPr>
              <a:spLocks noChangeArrowheads="1"/>
            </p:cNvSpPr>
            <p:nvPr/>
          </p:nvSpPr>
          <p:spPr bwMode="auto">
            <a:xfrm flipH="1">
              <a:off x="2688" y="816"/>
              <a:ext cx="72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92" name="AutoShape 34"/>
            <p:cNvSpPr>
              <a:spLocks noChangeArrowheads="1"/>
            </p:cNvSpPr>
            <p:nvPr/>
          </p:nvSpPr>
          <p:spPr bwMode="auto">
            <a:xfrm>
              <a:off x="2256" y="816"/>
              <a:ext cx="472" cy="2436"/>
            </a:xfrm>
            <a:prstGeom prst="moon">
              <a:avLst>
                <a:gd name="adj" fmla="val 1704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93" name="AutoShape 35"/>
            <p:cNvSpPr>
              <a:spLocks noChangeArrowheads="1"/>
            </p:cNvSpPr>
            <p:nvPr/>
          </p:nvSpPr>
          <p:spPr bwMode="auto">
            <a:xfrm flipH="1">
              <a:off x="2720" y="812"/>
              <a:ext cx="336" cy="2436"/>
            </a:xfrm>
            <a:prstGeom prst="moon">
              <a:avLst>
                <a:gd name="adj" fmla="val 22917"/>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94" name="AutoShape 36"/>
            <p:cNvSpPr>
              <a:spLocks noChangeArrowheads="1"/>
            </p:cNvSpPr>
            <p:nvPr/>
          </p:nvSpPr>
          <p:spPr bwMode="auto">
            <a:xfrm>
              <a:off x="2624" y="812"/>
              <a:ext cx="96" cy="2436"/>
            </a:xfrm>
            <a:prstGeom prst="moon">
              <a:avLst>
                <a:gd name="adj" fmla="val 7708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
        <p:nvSpPr>
          <p:cNvPr id="112677" name="Rectangle 37"/>
          <p:cNvSpPr>
            <a:spLocks noChangeArrowheads="1"/>
          </p:cNvSpPr>
          <p:nvPr/>
        </p:nvSpPr>
        <p:spPr bwMode="auto">
          <a:xfrm>
            <a:off x="3409950" y="5556249"/>
            <a:ext cx="50863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7200" b="1" dirty="0" err="1">
                <a:solidFill>
                  <a:srgbClr val="0000FF"/>
                </a:solidFill>
              </a:rPr>
              <a:t>Giống</a:t>
            </a:r>
            <a:r>
              <a:rPr lang="en-US" altLang="en-US" sz="7200" b="1" dirty="0">
                <a:solidFill>
                  <a:srgbClr val="0000FF"/>
                </a:solidFill>
              </a:rPr>
              <a:t> </a:t>
            </a:r>
            <a:r>
              <a:rPr lang="en-US" altLang="en-US" sz="7200" b="1" dirty="0" err="1">
                <a:solidFill>
                  <a:srgbClr val="0000FF"/>
                </a:solidFill>
              </a:rPr>
              <a:t>nhau</a:t>
            </a:r>
            <a:r>
              <a:rPr lang="en-US" altLang="en-US" sz="7200" b="1" dirty="0">
                <a:solidFill>
                  <a:srgbClr val="0000FF"/>
                </a:solidFill>
              </a:rPr>
              <a:t>:</a:t>
            </a:r>
          </a:p>
        </p:txBody>
      </p:sp>
      <p:grpSp>
        <p:nvGrpSpPr>
          <p:cNvPr id="112678" name="Group 38"/>
          <p:cNvGrpSpPr>
            <a:grpSpLocks/>
          </p:cNvGrpSpPr>
          <p:nvPr/>
        </p:nvGrpSpPr>
        <p:grpSpPr bwMode="auto">
          <a:xfrm>
            <a:off x="2403475" y="1666875"/>
            <a:ext cx="3581400" cy="3879850"/>
            <a:chOff x="1584" y="812"/>
            <a:chExt cx="2256" cy="2444"/>
          </a:xfrm>
        </p:grpSpPr>
        <p:sp>
          <p:nvSpPr>
            <p:cNvPr id="7177" name="AutoShape 39"/>
            <p:cNvSpPr>
              <a:spLocks noChangeArrowheads="1"/>
            </p:cNvSpPr>
            <p:nvPr/>
          </p:nvSpPr>
          <p:spPr bwMode="auto">
            <a:xfrm>
              <a:off x="1584" y="820"/>
              <a:ext cx="1104" cy="2436"/>
            </a:xfrm>
            <a:prstGeom prst="moon">
              <a:avLst>
                <a:gd name="adj" fmla="val 4708"/>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78" name="AutoShape 40"/>
            <p:cNvSpPr>
              <a:spLocks noChangeArrowheads="1"/>
            </p:cNvSpPr>
            <p:nvPr/>
          </p:nvSpPr>
          <p:spPr bwMode="auto">
            <a:xfrm flipH="1">
              <a:off x="2688" y="820"/>
              <a:ext cx="1152" cy="2436"/>
            </a:xfrm>
            <a:prstGeom prst="moon">
              <a:avLst>
                <a:gd name="adj" fmla="val 436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79" name="AutoShape 41"/>
            <p:cNvSpPr>
              <a:spLocks noChangeArrowheads="1"/>
            </p:cNvSpPr>
            <p:nvPr/>
          </p:nvSpPr>
          <p:spPr bwMode="auto">
            <a:xfrm>
              <a:off x="1776" y="816"/>
              <a:ext cx="912" cy="2436"/>
            </a:xfrm>
            <a:prstGeom prst="moon">
              <a:avLst>
                <a:gd name="adj" fmla="val 559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80" name="AutoShape 42"/>
            <p:cNvSpPr>
              <a:spLocks noChangeArrowheads="1"/>
            </p:cNvSpPr>
            <p:nvPr/>
          </p:nvSpPr>
          <p:spPr bwMode="auto">
            <a:xfrm flipH="1">
              <a:off x="2700" y="816"/>
              <a:ext cx="948" cy="2436"/>
            </a:xfrm>
            <a:prstGeom prst="moon">
              <a:avLst>
                <a:gd name="adj" fmla="val 6009"/>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81" name="AutoShape 43"/>
            <p:cNvSpPr>
              <a:spLocks noChangeArrowheads="1"/>
            </p:cNvSpPr>
            <p:nvPr/>
          </p:nvSpPr>
          <p:spPr bwMode="auto">
            <a:xfrm>
              <a:off x="1968" y="816"/>
              <a:ext cx="76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82" name="AutoShape 44"/>
            <p:cNvSpPr>
              <a:spLocks noChangeArrowheads="1"/>
            </p:cNvSpPr>
            <p:nvPr/>
          </p:nvSpPr>
          <p:spPr bwMode="auto">
            <a:xfrm flipH="1">
              <a:off x="2688" y="816"/>
              <a:ext cx="720" cy="2436"/>
            </a:xfrm>
            <a:prstGeom prst="moon">
              <a:avLst>
                <a:gd name="adj" fmla="val 7894"/>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83" name="AutoShape 45"/>
            <p:cNvSpPr>
              <a:spLocks noChangeArrowheads="1"/>
            </p:cNvSpPr>
            <p:nvPr/>
          </p:nvSpPr>
          <p:spPr bwMode="auto">
            <a:xfrm>
              <a:off x="2256" y="816"/>
              <a:ext cx="472" cy="2436"/>
            </a:xfrm>
            <a:prstGeom prst="moon">
              <a:avLst>
                <a:gd name="adj" fmla="val 17046"/>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84" name="AutoShape 46"/>
            <p:cNvSpPr>
              <a:spLocks noChangeArrowheads="1"/>
            </p:cNvSpPr>
            <p:nvPr/>
          </p:nvSpPr>
          <p:spPr bwMode="auto">
            <a:xfrm flipH="1">
              <a:off x="2720" y="812"/>
              <a:ext cx="336" cy="2436"/>
            </a:xfrm>
            <a:prstGeom prst="moon">
              <a:avLst>
                <a:gd name="adj" fmla="val 22917"/>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7185" name="AutoShape 47"/>
            <p:cNvSpPr>
              <a:spLocks noChangeArrowheads="1"/>
            </p:cNvSpPr>
            <p:nvPr/>
          </p:nvSpPr>
          <p:spPr bwMode="auto">
            <a:xfrm>
              <a:off x="2624" y="812"/>
              <a:ext cx="96" cy="2436"/>
            </a:xfrm>
            <a:prstGeom prst="moon">
              <a:avLst>
                <a:gd name="adj" fmla="val 77083"/>
              </a:avLst>
            </a:prstGeom>
            <a:solidFill>
              <a:schemeClr val="tx2">
                <a:alpha val="1490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grpSp>
    </p:spTree>
    <p:extLst>
      <p:ext uri="{BB962C8B-B14F-4D97-AF65-F5344CB8AC3E}">
        <p14:creationId xmlns:p14="http://schemas.microsoft.com/office/powerpoint/2010/main" val="3482422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Effect transition="in" filter="diamond(in)">
                                      <p:cBhvr>
                                        <p:cTn id="7" dur="2000"/>
                                        <p:tgtEl>
                                          <p:spTgt spid="112643">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12667"/>
                                        </p:tgtEl>
                                        <p:attrNameLst>
                                          <p:attrName>style.visibility</p:attrName>
                                        </p:attrNameLst>
                                      </p:cBhvr>
                                      <p:to>
                                        <p:strVal val="visible"/>
                                      </p:to>
                                    </p:set>
                                    <p:animEffect transition="in" filter="fade">
                                      <p:cBhvr>
                                        <p:cTn id="11" dur="2000"/>
                                        <p:tgtEl>
                                          <p:spTgt spid="11266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12665"/>
                                        </p:tgtEl>
                                        <p:attrNameLst>
                                          <p:attrName>style.visibility</p:attrName>
                                        </p:attrNameLst>
                                      </p:cBhvr>
                                      <p:to>
                                        <p:strVal val="visible"/>
                                      </p:to>
                                    </p:set>
                                    <p:animEffect transition="in" filter="wipe(left)">
                                      <p:cBhvr>
                                        <p:cTn id="14" dur="2000"/>
                                        <p:tgtEl>
                                          <p:spTgt spid="112665"/>
                                        </p:tgtEl>
                                      </p:cBhvr>
                                    </p:animEffect>
                                  </p:childTnLst>
                                </p:cTn>
                              </p:par>
                            </p:childTnLst>
                          </p:cTn>
                        </p:par>
                        <p:par>
                          <p:cTn id="15" fill="hold" nodeType="afterGroup">
                            <p:stCondLst>
                              <p:cond delay="4000"/>
                            </p:stCondLst>
                            <p:childTnLst>
                              <p:par>
                                <p:cTn id="16" presetID="10" presetClass="entr" presetSubtype="0" fill="hold" nodeType="afterEffect">
                                  <p:stCondLst>
                                    <p:cond delay="0"/>
                                  </p:stCondLst>
                                  <p:childTnLst>
                                    <p:set>
                                      <p:cBhvr>
                                        <p:cTn id="17" dur="1" fill="hold">
                                          <p:stCondLst>
                                            <p:cond delay="0"/>
                                          </p:stCondLst>
                                        </p:cTn>
                                        <p:tgtEl>
                                          <p:spTgt spid="112657"/>
                                        </p:tgtEl>
                                        <p:attrNameLst>
                                          <p:attrName>style.visibility</p:attrName>
                                        </p:attrNameLst>
                                      </p:cBhvr>
                                      <p:to>
                                        <p:strVal val="visible"/>
                                      </p:to>
                                    </p:set>
                                    <p:animEffect transition="in" filter="fade">
                                      <p:cBhvr>
                                        <p:cTn id="18" dur="500"/>
                                        <p:tgtEl>
                                          <p:spTgt spid="11265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xit" presetSubtype="32" fill="hold" nodeType="clickEffect">
                                  <p:stCondLst>
                                    <p:cond delay="0"/>
                                  </p:stCondLst>
                                  <p:childTnLst>
                                    <p:anim calcmode="lin" valueType="num">
                                      <p:cBhvr>
                                        <p:cTn id="22" dur="500"/>
                                        <p:tgtEl>
                                          <p:spTgt spid="112643">
                                            <p:txEl>
                                              <p:pRg st="0" end="0"/>
                                            </p:txEl>
                                          </p:spTgt>
                                        </p:tgtEl>
                                        <p:attrNameLst>
                                          <p:attrName>ppt_w</p:attrName>
                                        </p:attrNameLst>
                                      </p:cBhvr>
                                      <p:tavLst>
                                        <p:tav tm="0">
                                          <p:val>
                                            <p:strVal val="ppt_w"/>
                                          </p:val>
                                        </p:tav>
                                        <p:tav tm="100000">
                                          <p:val>
                                            <p:fltVal val="0"/>
                                          </p:val>
                                        </p:tav>
                                      </p:tavLst>
                                    </p:anim>
                                    <p:anim calcmode="lin" valueType="num">
                                      <p:cBhvr>
                                        <p:cTn id="23" dur="500"/>
                                        <p:tgtEl>
                                          <p:spTgt spid="112643">
                                            <p:txEl>
                                              <p:pRg st="0" end="0"/>
                                            </p:txEl>
                                          </p:spTgt>
                                        </p:tgtEl>
                                        <p:attrNameLst>
                                          <p:attrName>ppt_h</p:attrName>
                                        </p:attrNameLst>
                                      </p:cBhvr>
                                      <p:tavLst>
                                        <p:tav tm="0">
                                          <p:val>
                                            <p:strVal val="ppt_h"/>
                                          </p:val>
                                        </p:tav>
                                        <p:tav tm="100000">
                                          <p:val>
                                            <p:fltVal val="0"/>
                                          </p:val>
                                        </p:tav>
                                      </p:tavLst>
                                    </p:anim>
                                    <p:set>
                                      <p:cBhvr>
                                        <p:cTn id="24" dur="1" fill="hold">
                                          <p:stCondLst>
                                            <p:cond delay="499"/>
                                          </p:stCondLst>
                                        </p:cTn>
                                        <p:tgtEl>
                                          <p:spTgt spid="112643">
                                            <p:txEl>
                                              <p:pRg st="0" end="0"/>
                                            </p:txEl>
                                          </p:spTgt>
                                        </p:tgtEl>
                                        <p:attrNameLst>
                                          <p:attrName>style.visibility</p:attrName>
                                        </p:attrNameLst>
                                      </p:cBhvr>
                                      <p:to>
                                        <p:strVal val="hidden"/>
                                      </p:to>
                                    </p:set>
                                  </p:childTnLst>
                                </p:cTn>
                              </p:par>
                            </p:childTnLst>
                          </p:cTn>
                        </p:par>
                        <p:par>
                          <p:cTn id="25" fill="hold" nodeType="afterGroup">
                            <p:stCondLst>
                              <p:cond delay="500"/>
                            </p:stCondLst>
                            <p:childTnLst>
                              <p:par>
                                <p:cTn id="26" presetID="23" presetClass="entr" presetSubtype="16" fill="hold" grpId="0" nodeType="afterEffect">
                                  <p:stCondLst>
                                    <p:cond delay="0"/>
                                  </p:stCondLst>
                                  <p:childTnLst>
                                    <p:set>
                                      <p:cBhvr>
                                        <p:cTn id="27" dur="1" fill="hold">
                                          <p:stCondLst>
                                            <p:cond delay="0"/>
                                          </p:stCondLst>
                                        </p:cTn>
                                        <p:tgtEl>
                                          <p:spTgt spid="112677"/>
                                        </p:tgtEl>
                                        <p:attrNameLst>
                                          <p:attrName>style.visibility</p:attrName>
                                        </p:attrNameLst>
                                      </p:cBhvr>
                                      <p:to>
                                        <p:strVal val="visible"/>
                                      </p:to>
                                    </p:set>
                                    <p:anim calcmode="lin" valueType="num">
                                      <p:cBhvr>
                                        <p:cTn id="28" dur="500" fill="hold"/>
                                        <p:tgtEl>
                                          <p:spTgt spid="112677"/>
                                        </p:tgtEl>
                                        <p:attrNameLst>
                                          <p:attrName>ppt_w</p:attrName>
                                        </p:attrNameLst>
                                      </p:cBhvr>
                                      <p:tavLst>
                                        <p:tav tm="0">
                                          <p:val>
                                            <p:fltVal val="0"/>
                                          </p:val>
                                        </p:tav>
                                        <p:tav tm="100000">
                                          <p:val>
                                            <p:strVal val="#ppt_w"/>
                                          </p:val>
                                        </p:tav>
                                      </p:tavLst>
                                    </p:anim>
                                    <p:anim calcmode="lin" valueType="num">
                                      <p:cBhvr>
                                        <p:cTn id="29" dur="500" fill="hold"/>
                                        <p:tgtEl>
                                          <p:spTgt spid="112677"/>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5" presetClass="path" presetSubtype="0" accel="50000" decel="50000" fill="hold" nodeType="clickEffect">
                                  <p:stCondLst>
                                    <p:cond delay="0"/>
                                  </p:stCondLst>
                                  <p:childTnLst>
                                    <p:animMotion origin="layout" path="M -0.05069 0.00856 L -0.36319 0.00856 " pathEditMode="relative" rAng="0" ptsTypes="AA">
                                      <p:cBhvr>
                                        <p:cTn id="33" dur="2000" fill="hold"/>
                                        <p:tgtEl>
                                          <p:spTgt spid="112657"/>
                                        </p:tgtEl>
                                        <p:attrNameLst>
                                          <p:attrName>ppt_x</p:attrName>
                                          <p:attrName>ppt_y</p:attrName>
                                        </p:attrNameLst>
                                      </p:cBhvr>
                                      <p:rCtr x="-15625" y="0"/>
                                    </p:animMotion>
                                  </p:childTnLst>
                                </p:cTn>
                              </p:par>
                              <p:par>
                                <p:cTn id="34" presetID="8" presetClass="emph" presetSubtype="0" accel="50000" decel="50000" fill="hold" nodeType="withEffect">
                                  <p:stCondLst>
                                    <p:cond delay="0"/>
                                  </p:stCondLst>
                                  <p:childTnLst>
                                    <p:animRot by="5400000">
                                      <p:cBhvr>
                                        <p:cTn id="35" dur="2000" fill="hold"/>
                                        <p:tgtEl>
                                          <p:spTgt spid="112657"/>
                                        </p:tgtEl>
                                        <p:attrNameLst>
                                          <p:attrName>r</p:attrName>
                                        </p:attrNameLst>
                                      </p:cBhvr>
                                    </p:animRot>
                                  </p:childTnLst>
                                </p:cTn>
                              </p:par>
                            </p:childTnLst>
                          </p:cTn>
                        </p:par>
                        <p:par>
                          <p:cTn id="36" fill="hold" nodeType="afterGroup">
                            <p:stCondLst>
                              <p:cond delay="2000"/>
                            </p:stCondLst>
                            <p:childTnLst>
                              <p:par>
                                <p:cTn id="37" presetID="64" presetClass="path" presetSubtype="0" accel="50000" decel="50000" autoRev="1" fill="hold" nodeType="afterEffect">
                                  <p:stCondLst>
                                    <p:cond delay="0"/>
                                  </p:stCondLst>
                                  <p:childTnLst>
                                    <p:animMotion origin="layout" path="M -0.42361 0.02335 L -0.17361 -0.11561 " pathEditMode="relative" rAng="0" ptsTypes="AA">
                                      <p:cBhvr>
                                        <p:cTn id="38" dur="3000" fill="hold"/>
                                        <p:tgtEl>
                                          <p:spTgt spid="112657"/>
                                        </p:tgtEl>
                                        <p:attrNameLst>
                                          <p:attrName>ppt_x</p:attrName>
                                          <p:attrName>ppt_y</p:attrName>
                                        </p:attrNameLst>
                                      </p:cBhvr>
                                      <p:rCtr x="12500" y="-6960"/>
                                    </p:animMotion>
                                  </p:childTnLst>
                                </p:cTn>
                              </p:par>
                              <p:par>
                                <p:cTn id="39" presetID="6" presetClass="emph" presetSubtype="0" autoRev="1" fill="hold" nodeType="withEffect">
                                  <p:stCondLst>
                                    <p:cond delay="0"/>
                                  </p:stCondLst>
                                  <p:childTnLst>
                                    <p:animScale>
                                      <p:cBhvr>
                                        <p:cTn id="40" dur="3000" fill="hold"/>
                                        <p:tgtEl>
                                          <p:spTgt spid="112657"/>
                                        </p:tgtEl>
                                      </p:cBhvr>
                                      <p:by x="50000" y="50000"/>
                                    </p:animScale>
                                  </p:childTnLst>
                                </p:cTn>
                              </p:par>
                              <p:par>
                                <p:cTn id="41" presetID="63" presetClass="path" presetSubtype="0" accel="50000" decel="50000" autoRev="1" fill="hold" grpId="1" nodeType="withEffect">
                                  <p:stCondLst>
                                    <p:cond delay="0"/>
                                  </p:stCondLst>
                                  <p:childTnLst>
                                    <p:animMotion origin="layout" path="M -0.11111 -4.85549E-6 L 0.13889 -4.85549E-6 " pathEditMode="relative" rAng="0" ptsTypes="AA">
                                      <p:cBhvr>
                                        <p:cTn id="42" dur="3000" fill="hold"/>
                                        <p:tgtEl>
                                          <p:spTgt spid="112665"/>
                                        </p:tgtEl>
                                        <p:attrNameLst>
                                          <p:attrName>ppt_x</p:attrName>
                                          <p:attrName>ppt_y</p:attrName>
                                        </p:attrNameLst>
                                      </p:cBhvr>
                                      <p:rCtr x="12500" y="0"/>
                                    </p:animMotion>
                                  </p:childTnLst>
                                </p:cTn>
                              </p:par>
                              <p:par>
                                <p:cTn id="43" presetID="8" presetClass="emph" presetSubtype="0" autoRev="1" fill="hold" grpId="2" nodeType="withEffect">
                                  <p:stCondLst>
                                    <p:cond delay="0"/>
                                  </p:stCondLst>
                                  <p:childTnLst>
                                    <p:animRot by="21600000">
                                      <p:cBhvr>
                                        <p:cTn id="44" dur="3000" fill="hold"/>
                                        <p:tgtEl>
                                          <p:spTgt spid="112665"/>
                                        </p:tgtEl>
                                        <p:attrNameLst>
                                          <p:attrName>r</p:attrName>
                                        </p:attrNameLst>
                                      </p:cBhvr>
                                    </p:animRot>
                                  </p:childTnLst>
                                </p:cTn>
                              </p:par>
                              <p:par>
                                <p:cTn id="45" presetID="63" presetClass="path" presetSubtype="0" accel="50000" decel="50000" autoRev="1" fill="hold" nodeType="withEffect">
                                  <p:stCondLst>
                                    <p:cond delay="0"/>
                                  </p:stCondLst>
                                  <p:childTnLst>
                                    <p:animMotion origin="layout" path="M -0.1 2.08092E-6 L 0.15 2.08092E-6 " pathEditMode="relative" rAng="0" ptsTypes="AA">
                                      <p:cBhvr>
                                        <p:cTn id="46" dur="3000" fill="hold"/>
                                        <p:tgtEl>
                                          <p:spTgt spid="112667"/>
                                        </p:tgtEl>
                                        <p:attrNameLst>
                                          <p:attrName>ppt_x</p:attrName>
                                          <p:attrName>ppt_y</p:attrName>
                                        </p:attrNameLst>
                                      </p:cBhvr>
                                      <p:rCtr x="12500" y="0"/>
                                    </p:animMotion>
                                  </p:childTnLst>
                                </p:cTn>
                              </p:par>
                              <p:par>
                                <p:cTn id="47" presetID="8" presetClass="emph" presetSubtype="0" autoRev="1" fill="hold" nodeType="withEffect">
                                  <p:stCondLst>
                                    <p:cond delay="0"/>
                                  </p:stCondLst>
                                  <p:childTnLst>
                                    <p:animRot by="10800000">
                                      <p:cBhvr>
                                        <p:cTn id="48" dur="3000" fill="hold"/>
                                        <p:tgtEl>
                                          <p:spTgt spid="112667"/>
                                        </p:tgtEl>
                                        <p:attrNameLst>
                                          <p:attrName>r</p:attrName>
                                        </p:attrNameLst>
                                      </p:cBhvr>
                                    </p:animRot>
                                  </p:childTnLst>
                                </p:cTn>
                              </p:par>
                            </p:childTnLst>
                          </p:cTn>
                        </p:par>
                        <p:par>
                          <p:cTn id="49" fill="hold" nodeType="afterGroup">
                            <p:stCondLst>
                              <p:cond delay="8000"/>
                            </p:stCondLst>
                            <p:childTnLst>
                              <p:par>
                                <p:cTn id="50" presetID="10" presetClass="entr" presetSubtype="0" fill="hold" nodeType="afterEffect">
                                  <p:stCondLst>
                                    <p:cond delay="0"/>
                                  </p:stCondLst>
                                  <p:childTnLst>
                                    <p:set>
                                      <p:cBhvr>
                                        <p:cTn id="51" dur="1" fill="hold">
                                          <p:stCondLst>
                                            <p:cond delay="0"/>
                                          </p:stCondLst>
                                        </p:cTn>
                                        <p:tgtEl>
                                          <p:spTgt spid="112667"/>
                                        </p:tgtEl>
                                        <p:attrNameLst>
                                          <p:attrName>style.visibility</p:attrName>
                                        </p:attrNameLst>
                                      </p:cBhvr>
                                      <p:to>
                                        <p:strVal val="visible"/>
                                      </p:to>
                                    </p:set>
                                    <p:animEffect transition="in" filter="fade">
                                      <p:cBhvr>
                                        <p:cTn id="52" dur="1000"/>
                                        <p:tgtEl>
                                          <p:spTgt spid="112667"/>
                                        </p:tgtEl>
                                      </p:cBhvr>
                                    </p:animEffect>
                                  </p:childTnLst>
                                </p:cTn>
                              </p:par>
                            </p:childTnLst>
                          </p:cTn>
                        </p:par>
                        <p:par>
                          <p:cTn id="53" fill="hold" nodeType="afterGroup">
                            <p:stCondLst>
                              <p:cond delay="9000"/>
                            </p:stCondLst>
                            <p:childTnLst>
                              <p:par>
                                <p:cTn id="54" presetID="10" presetClass="entr" presetSubtype="0" fill="hold" nodeType="afterEffect">
                                  <p:stCondLst>
                                    <p:cond delay="0"/>
                                  </p:stCondLst>
                                  <p:childTnLst>
                                    <p:set>
                                      <p:cBhvr>
                                        <p:cTn id="55" dur="1" fill="hold">
                                          <p:stCondLst>
                                            <p:cond delay="0"/>
                                          </p:stCondLst>
                                        </p:cTn>
                                        <p:tgtEl>
                                          <p:spTgt spid="112678"/>
                                        </p:tgtEl>
                                        <p:attrNameLst>
                                          <p:attrName>style.visibility</p:attrName>
                                        </p:attrNameLst>
                                      </p:cBhvr>
                                      <p:to>
                                        <p:strVal val="visible"/>
                                      </p:to>
                                    </p:set>
                                    <p:animEffect transition="in" filter="fade">
                                      <p:cBhvr>
                                        <p:cTn id="56" dur="2000"/>
                                        <p:tgtEl>
                                          <p:spTgt spid="112678"/>
                                        </p:tgtEl>
                                      </p:cBhvr>
                                    </p:animEffect>
                                  </p:childTnLst>
                                </p:cTn>
                              </p:par>
                              <p:par>
                                <p:cTn id="57" presetID="63" presetClass="path" presetSubtype="0" accel="50000" decel="50000" autoRev="1" fill="hold" nodeType="withEffect">
                                  <p:stCondLst>
                                    <p:cond delay="0"/>
                                  </p:stCondLst>
                                  <p:childTnLst>
                                    <p:animMotion origin="layout" path="M -0.1 2.08092E-6 L 0.15 2.08092E-6 " pathEditMode="relative" rAng="0" ptsTypes="AA">
                                      <p:cBhvr>
                                        <p:cTn id="58" dur="3000" fill="hold"/>
                                        <p:tgtEl>
                                          <p:spTgt spid="112678"/>
                                        </p:tgtEl>
                                        <p:attrNameLst>
                                          <p:attrName>ppt_x</p:attrName>
                                          <p:attrName>ppt_y</p:attrName>
                                        </p:attrNameLst>
                                      </p:cBhvr>
                                      <p:rCtr x="12500" y="0"/>
                                    </p:animMotion>
                                  </p:childTnLst>
                                </p:cTn>
                              </p:par>
                              <p:par>
                                <p:cTn id="59" presetID="8" presetClass="emph" presetSubtype="0" autoRev="1" fill="hold" nodeType="withEffect">
                                  <p:stCondLst>
                                    <p:cond delay="0"/>
                                  </p:stCondLst>
                                  <p:childTnLst>
                                    <p:animRot by="10800000">
                                      <p:cBhvr>
                                        <p:cTn id="60" dur="3000" fill="hold"/>
                                        <p:tgtEl>
                                          <p:spTgt spid="112678"/>
                                        </p:tgtEl>
                                        <p:attrNameLst>
                                          <p:attrName>r</p:attrName>
                                        </p:attrNameLst>
                                      </p:cBhvr>
                                    </p:animRot>
                                  </p:childTnLst>
                                </p:cTn>
                              </p:par>
                            </p:childTnLst>
                          </p:cTn>
                        </p:par>
                        <p:par>
                          <p:cTn id="61" fill="hold" nodeType="afterGroup">
                            <p:stCondLst>
                              <p:cond delay="15000"/>
                            </p:stCondLst>
                            <p:childTnLst>
                              <p:par>
                                <p:cTn id="62" presetID="10" presetClass="entr" presetSubtype="0" fill="hold" nodeType="afterEffect">
                                  <p:stCondLst>
                                    <p:cond delay="0"/>
                                  </p:stCondLst>
                                  <p:childTnLst>
                                    <p:set>
                                      <p:cBhvr>
                                        <p:cTn id="63" dur="1" fill="hold">
                                          <p:stCondLst>
                                            <p:cond delay="0"/>
                                          </p:stCondLst>
                                        </p:cTn>
                                        <p:tgtEl>
                                          <p:spTgt spid="112678"/>
                                        </p:tgtEl>
                                        <p:attrNameLst>
                                          <p:attrName>style.visibility</p:attrName>
                                        </p:attrNameLst>
                                      </p:cBhvr>
                                      <p:to>
                                        <p:strVal val="visible"/>
                                      </p:to>
                                    </p:set>
                                    <p:animEffect transition="in" filter="fade">
                                      <p:cBhvr>
                                        <p:cTn id="64" dur="1000"/>
                                        <p:tgtEl>
                                          <p:spTgt spid="112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allAtOnce"/>
      <p:bldP spid="112665" grpId="0" animBg="1"/>
      <p:bldP spid="112665" grpId="1" animBg="1"/>
      <p:bldP spid="112665" grpId="2" animBg="1"/>
      <p:bldP spid="11267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642</Words>
  <Application>Microsoft Office PowerPoint</Application>
  <PresentationFormat>Widescreen</PresentationFormat>
  <Paragraphs>71</Paragraphs>
  <Slides>14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等线</vt:lpstr>
      <vt:lpstr>Times New Roman</vt:lpstr>
      <vt:lpstr>Office Theme</vt:lpstr>
      <vt:lpstr>PowerPoint Presentation</vt:lpstr>
      <vt:lpstr>                             Mục đích – yêu cầu.      1,Kiến thức -Trẻ nhận biết, gọi đúng tên và phân biệt được một số đặc điểm của khối cầu, khối trụ. - Trẻ biết so sánh giữa các khối 2, Kỹ năng -Rèn kỹ năng quan sát, chú ý, ghi nhớ có chủ đích -Rèn cho trẻ kỹ năng nhận biết và phân biệt . 3, Thái độ -Giáo dục trẻ chú ý trong giờ học, tích cực trong mọi hoạt động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Techsi.vn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Techsi.vn</cp:lastModifiedBy>
  <cp:revision>5</cp:revision>
  <dcterms:created xsi:type="dcterms:W3CDTF">2024-10-29T01:32:14Z</dcterms:created>
  <dcterms:modified xsi:type="dcterms:W3CDTF">2024-11-07T06:56:30Z</dcterms:modified>
</cp:coreProperties>
</file>