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9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20D89E-095B-4148-A0C3-8B327BCC2C7C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AD5D51-E2FE-423E-B171-7B201FC33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048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F3373D-4756-4421-B987-6B27DE8D3474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7532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5AE9269-323D-4368-8F1D-47BDE5F26BED}" type="slidenum">
              <a:rPr lang="en-US" altLang="en-US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82255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2C9790A-F33A-47DF-9BED-288F411BF5CA}" type="slidenum">
              <a:rPr lang="en-US" altLang="en-US"/>
              <a:pPr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7115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834BB2D-A8EB-4508-9BA4-86995ABFAEAB}" type="slidenum">
              <a:rPr lang="en-US" altLang="en-US"/>
              <a:pPr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358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78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DB5988C-8766-47AD-8067-36BE9B508859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143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6220EDF-1B7E-40BE-A085-84FA8C492C79}" type="slidenum">
              <a:rPr lang="en-US" altLang="en-US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5613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4187A0-4963-4A11-A24A-BDDF245E9F25}" type="slidenum">
              <a:rPr lang="en-US" altLang="en-US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3824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6AECD18-2C13-46F0-8DA2-770642844F74}" type="slidenum">
              <a:rPr lang="en-US" altLang="en-US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4915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7AF58F9-2902-4EEC-9185-F22A14F4168D}" type="slidenum">
              <a:rPr lang="en-US" altLang="en-US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9534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9B45207-79A9-41FC-99FB-715A5ADB6A3D}" type="slidenum">
              <a:rPr lang="en-US" altLang="en-US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3716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BBAF925-AB3B-4E2B-99E4-481909AF5DBB}" type="slidenum">
              <a:rPr lang="en-US" altLang="en-US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9558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5747326-B4F4-43FF-9B5D-53E8BEF1ABA3}" type="slidenum">
              <a:rPr lang="en-US" altLang="en-US"/>
              <a:pPr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09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4471A-C942-4943-9A6C-66313F80B033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5CEA5-7299-44F8-B4E0-D0F5B7B4F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16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4471A-C942-4943-9A6C-66313F80B033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5CEA5-7299-44F8-B4E0-D0F5B7B4F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233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4471A-C942-4943-9A6C-66313F80B033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5CEA5-7299-44F8-B4E0-D0F5B7B4F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52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4471A-C942-4943-9A6C-66313F80B033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5CEA5-7299-44F8-B4E0-D0F5B7B4F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93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4471A-C942-4943-9A6C-66313F80B033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5CEA5-7299-44F8-B4E0-D0F5B7B4F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264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4471A-C942-4943-9A6C-66313F80B033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5CEA5-7299-44F8-B4E0-D0F5B7B4F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653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4471A-C942-4943-9A6C-66313F80B033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5CEA5-7299-44F8-B4E0-D0F5B7B4F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098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4471A-C942-4943-9A6C-66313F80B033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5CEA5-7299-44F8-B4E0-D0F5B7B4F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500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4471A-C942-4943-9A6C-66313F80B033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5CEA5-7299-44F8-B4E0-D0F5B7B4F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469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4471A-C942-4943-9A6C-66313F80B033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5CEA5-7299-44F8-B4E0-D0F5B7B4F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225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4471A-C942-4943-9A6C-66313F80B033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5CEA5-7299-44F8-B4E0-D0F5B7B4F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153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4471A-C942-4943-9A6C-66313F80B033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5CEA5-7299-44F8-B4E0-D0F5B7B4F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535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audio" Target="../media/audio3.wav"/><Relationship Id="rId7" Type="http://schemas.openxmlformats.org/officeDocument/2006/relationships/image" Target="../media/image6.gif"/><Relationship Id="rId12" Type="http://schemas.openxmlformats.org/officeDocument/2006/relationships/image" Target="../media/image1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5.wav"/><Relationship Id="rId11" Type="http://schemas.openxmlformats.org/officeDocument/2006/relationships/image" Target="../media/image16.jpeg"/><Relationship Id="rId5" Type="http://schemas.openxmlformats.org/officeDocument/2006/relationships/audio" Target="../media/audio1.wav"/><Relationship Id="rId10" Type="http://schemas.openxmlformats.org/officeDocument/2006/relationships/image" Target="../media/image15.jpeg"/><Relationship Id="rId4" Type="http://schemas.openxmlformats.org/officeDocument/2006/relationships/audio" Target="../media/audio4.wav"/><Relationship Id="rId9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audio" Target="../media/audio3.wav"/><Relationship Id="rId7" Type="http://schemas.openxmlformats.org/officeDocument/2006/relationships/image" Target="../media/image18.jpeg"/><Relationship Id="rId12" Type="http://schemas.openxmlformats.org/officeDocument/2006/relationships/image" Target="../media/image2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11" Type="http://schemas.openxmlformats.org/officeDocument/2006/relationships/image" Target="../media/image21.jpeg"/><Relationship Id="rId5" Type="http://schemas.openxmlformats.org/officeDocument/2006/relationships/audio" Target="../media/audio1.wav"/><Relationship Id="rId10" Type="http://schemas.openxmlformats.org/officeDocument/2006/relationships/image" Target="../media/image15.jpeg"/><Relationship Id="rId4" Type="http://schemas.openxmlformats.org/officeDocument/2006/relationships/audio" Target="../media/audio4.wav"/><Relationship Id="rId9" Type="http://schemas.openxmlformats.org/officeDocument/2006/relationships/image" Target="../media/image20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audio" Target="../media/audio3.wav"/><Relationship Id="rId7" Type="http://schemas.openxmlformats.org/officeDocument/2006/relationships/image" Target="../media/image4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audio" Target="../media/audio2.wav"/><Relationship Id="rId4" Type="http://schemas.openxmlformats.org/officeDocument/2006/relationships/audio" Target="../media/audio4.wav"/><Relationship Id="rId9" Type="http://schemas.openxmlformats.org/officeDocument/2006/relationships/image" Target="../media/image23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audio" Target="../media/audio3.wav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audio" Target="../media/audio5.wav"/><Relationship Id="rId10" Type="http://schemas.openxmlformats.org/officeDocument/2006/relationships/image" Target="../media/image25.jpeg"/><Relationship Id="rId4" Type="http://schemas.openxmlformats.org/officeDocument/2006/relationships/audio" Target="../media/audio4.wav"/><Relationship Id="rId9" Type="http://schemas.openxmlformats.org/officeDocument/2006/relationships/image" Target="../media/image2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6.gif"/><Relationship Id="rId4" Type="http://schemas.openxmlformats.org/officeDocument/2006/relationships/audio" Target="../media/audio4.wav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audio" Target="../media/audio3.wav"/><Relationship Id="rId7" Type="http://schemas.openxmlformats.org/officeDocument/2006/relationships/image" Target="../media/image26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audio" Target="../media/audio5.wav"/><Relationship Id="rId4" Type="http://schemas.openxmlformats.org/officeDocument/2006/relationships/audio" Target="../media/audio4.wav"/><Relationship Id="rId9" Type="http://schemas.openxmlformats.org/officeDocument/2006/relationships/image" Target="../media/image1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7" Type="http://schemas.openxmlformats.org/officeDocument/2006/relationships/image" Target="../media/image2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image" Target="../media/image6.gif"/><Relationship Id="rId4" Type="http://schemas.openxmlformats.org/officeDocument/2006/relationships/audio" Target="../media/audio4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7" Type="http://schemas.openxmlformats.org/officeDocument/2006/relationships/image" Target="../media/image2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5" Type="http://schemas.openxmlformats.org/officeDocument/2006/relationships/image" Target="../media/image6.gif"/><Relationship Id="rId4" Type="http://schemas.openxmlformats.org/officeDocument/2006/relationships/audio" Target="../media/audio4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gif"/><Relationship Id="rId5" Type="http://schemas.openxmlformats.org/officeDocument/2006/relationships/image" Target="../media/image6.gif"/><Relationship Id="rId4" Type="http://schemas.openxmlformats.org/officeDocument/2006/relationships/audio" Target="../media/audio4.wav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audio" Target="../media/audio3.wav"/><Relationship Id="rId7" Type="http://schemas.openxmlformats.org/officeDocument/2006/relationships/image" Target="../media/image1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audio" Target="../media/audio2.wav"/><Relationship Id="rId4" Type="http://schemas.openxmlformats.org/officeDocument/2006/relationships/audio" Target="../media/audio4.wav"/><Relationship Id="rId9" Type="http://schemas.openxmlformats.org/officeDocument/2006/relationships/image" Target="../media/image30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dministrator\Downloads\Vui%20&#272;&#7871;n%20Tr&#432;&#7901;ng%20-%20Nh&#243;m%20Hoa%20Tay%20-%20Nh&#7841;c%20Thi&#7871;u%20Nhi%20S&#244;i%20&#272;&#7897;ng%20Remix.mp4" TargetMode="Externa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gif"/><Relationship Id="rId4" Type="http://schemas.openxmlformats.org/officeDocument/2006/relationships/audio" Target="../media/audio4.wav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audio" Target="../media/audio3.wav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6.gif"/><Relationship Id="rId4" Type="http://schemas.openxmlformats.org/officeDocument/2006/relationships/audio" Target="../media/audio4.wav"/><Relationship Id="rId9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307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03" y="33338"/>
            <a:ext cx="11960773" cy="682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232026" y="403226"/>
            <a:ext cx="82899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</a:t>
            </a:r>
            <a:r>
              <a:rPr lang="vi-VN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QUẬN </a:t>
            </a:r>
            <a:r>
              <a:rPr lang="en-US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LONG BIÊN</a:t>
            </a:r>
            <a:endParaRPr lang="vi-VN" altLang="en-US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vi-VN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</a:t>
            </a:r>
            <a:r>
              <a:rPr lang="en-US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CỰ KHỐI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84414" y="1516063"/>
            <a:ext cx="7875587" cy="30464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3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LĨNH VỰC </a:t>
            </a:r>
            <a:endParaRPr lang="en-US" sz="3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en-US" sz="3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PHÁT </a:t>
            </a:r>
            <a:r>
              <a:rPr lang="en-US" sz="3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TRIỂN NHẬN THỨC</a:t>
            </a:r>
          </a:p>
          <a:p>
            <a:pPr algn="ctr" eaLnBrk="1" hangingPunct="1">
              <a:defRPr/>
            </a:pPr>
            <a:endParaRPr lang="en-US" sz="3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en-US" sz="30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3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0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30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2</a:t>
            </a:r>
          </a:p>
          <a:p>
            <a:pPr algn="ctr" eaLnBrk="1" hangingPunct="1">
              <a:defRPr/>
            </a:pPr>
            <a:r>
              <a:rPr lang="en-US" sz="30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Lứa</a:t>
            </a:r>
            <a:r>
              <a:rPr lang="en-US" sz="3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3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5 – 6 </a:t>
            </a:r>
            <a:r>
              <a:rPr lang="en-US" sz="30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endParaRPr lang="en-US" sz="3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en-US" sz="30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0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30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hạm</a:t>
            </a:r>
            <a:r>
              <a:rPr lang="en-US" sz="3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0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hị</a:t>
            </a:r>
            <a:r>
              <a:rPr lang="en-US" sz="3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Huệ</a:t>
            </a:r>
            <a:endParaRPr lang="en-US" sz="3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4810126" y="6021389"/>
            <a:ext cx="3090863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vi-VN" altLang="en-US" sz="2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 học: 202</a:t>
            </a:r>
            <a:r>
              <a:rPr lang="en-US" altLang="en-US" sz="2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vi-VN" altLang="en-US" sz="2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-202</a:t>
            </a:r>
            <a:r>
              <a:rPr lang="en-US" altLang="en-US" sz="2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585283595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4"/>
          <p:cNvSpPr>
            <a:spLocks noChangeArrowheads="1"/>
          </p:cNvSpPr>
          <p:nvPr/>
        </p:nvSpPr>
        <p:spPr bwMode="auto">
          <a:xfrm rot="16200000" flipV="1">
            <a:off x="2667000" y="457200"/>
            <a:ext cx="3733800" cy="6019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/>
          </a:p>
        </p:txBody>
      </p:sp>
      <p:sp>
        <p:nvSpPr>
          <p:cNvPr id="131074" name="WordArt 2"/>
          <p:cNvSpPr>
            <a:spLocks noChangeArrowheads="1" noChangeShapeType="1" noTextEdit="1"/>
          </p:cNvSpPr>
          <p:nvPr/>
        </p:nvSpPr>
        <p:spPr bwMode="auto">
          <a:xfrm>
            <a:off x="1524000" y="228600"/>
            <a:ext cx="28194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kern="10">
              <a:ln w="12700">
                <a:solidFill>
                  <a:srgbClr val="00FF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6000">
                    <a:srgbClr val="E81766"/>
                  </a:gs>
                  <a:gs pos="13499">
                    <a:srgbClr val="EE3F17"/>
                  </a:gs>
                  <a:gs pos="24001">
                    <a:srgbClr val="FFFF00"/>
                  </a:gs>
                  <a:gs pos="32500">
                    <a:srgbClr val="1A8D48"/>
                  </a:gs>
                  <a:gs pos="39500">
                    <a:srgbClr val="0819FB"/>
                  </a:gs>
                  <a:gs pos="50000">
                    <a:srgbClr val="A603AB"/>
                  </a:gs>
                  <a:gs pos="60501">
                    <a:srgbClr val="0819FB"/>
                  </a:gs>
                  <a:gs pos="67500">
                    <a:srgbClr val="1A8D48"/>
                  </a:gs>
                  <a:gs pos="75999">
                    <a:srgbClr val="FFFF00"/>
                  </a:gs>
                  <a:gs pos="86501">
                    <a:srgbClr val="EE3F17"/>
                  </a:gs>
                  <a:gs pos="94000">
                    <a:srgbClr val="E81766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.VnArabia"/>
            </a:endParaRPr>
          </a:p>
        </p:txBody>
      </p:sp>
      <p:sp>
        <p:nvSpPr>
          <p:cNvPr id="131075" name="Text Box 3"/>
          <p:cNvSpPr txBox="1">
            <a:spLocks noChangeArrowheads="1"/>
          </p:cNvSpPr>
          <p:nvPr/>
        </p:nvSpPr>
        <p:spPr bwMode="auto">
          <a:xfrm>
            <a:off x="5207001" y="41275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0</a:t>
            </a:r>
          </a:p>
        </p:txBody>
      </p:sp>
      <p:sp>
        <p:nvSpPr>
          <p:cNvPr id="131076" name="Text Box 4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1</a:t>
            </a:r>
          </a:p>
        </p:txBody>
      </p:sp>
      <p:sp>
        <p:nvSpPr>
          <p:cNvPr id="131077" name="Text Box 5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2</a:t>
            </a:r>
          </a:p>
        </p:txBody>
      </p:sp>
      <p:sp>
        <p:nvSpPr>
          <p:cNvPr id="131078" name="Text Box 6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3</a:t>
            </a:r>
          </a:p>
        </p:txBody>
      </p:sp>
      <p:sp>
        <p:nvSpPr>
          <p:cNvPr id="131079" name="Text Box 7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4</a:t>
            </a:r>
          </a:p>
        </p:txBody>
      </p:sp>
      <p:sp>
        <p:nvSpPr>
          <p:cNvPr id="131080" name="Text Box 8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5</a:t>
            </a:r>
          </a:p>
        </p:txBody>
      </p:sp>
      <p:pic>
        <p:nvPicPr>
          <p:cNvPr id="131081" name="Picture 9" descr="bells2med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1" y="0"/>
            <a:ext cx="18192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1082" name="Text Box 10"/>
          <p:cNvSpPr txBox="1">
            <a:spLocks noChangeArrowheads="1"/>
          </p:cNvSpPr>
          <p:nvPr/>
        </p:nvSpPr>
        <p:spPr bwMode="auto">
          <a:xfrm>
            <a:off x="3276600" y="5943600"/>
            <a:ext cx="5791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US" altLang="en-US" sz="4400" b="1">
              <a:solidFill>
                <a:srgbClr val="FF0000"/>
              </a:solidFill>
              <a:latin typeface=".VnTifani Heavy" pitchFamily="34" charset="0"/>
            </a:endParaRPr>
          </a:p>
        </p:txBody>
      </p:sp>
      <p:sp>
        <p:nvSpPr>
          <p:cNvPr id="131090" name="Rectangle 18"/>
          <p:cNvSpPr>
            <a:spLocks noChangeArrowheads="1"/>
          </p:cNvSpPr>
          <p:nvPr/>
        </p:nvSpPr>
        <p:spPr bwMode="auto">
          <a:xfrm>
            <a:off x="2971800" y="5791200"/>
            <a:ext cx="6858000" cy="838200"/>
          </a:xfrm>
          <a:prstGeom prst="rect">
            <a:avLst/>
          </a:prstGeom>
          <a:solidFill>
            <a:srgbClr val="3BED1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/>
              <a:t>6 thêm 2 bằng ?</a:t>
            </a:r>
          </a:p>
        </p:txBody>
      </p:sp>
      <p:pic>
        <p:nvPicPr>
          <p:cNvPr id="14349" name="Picture 23" descr="2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600200"/>
            <a:ext cx="3048000" cy="371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0" name="Picture 25" descr="2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600200"/>
            <a:ext cx="2895600" cy="379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098" name="Picture 26" descr="2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1752600"/>
            <a:ext cx="2719388" cy="337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099" name="Picture 27" descr="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1" y="5715000"/>
            <a:ext cx="8985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100" name="Picture 28" descr="6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4114800"/>
            <a:ext cx="838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101" name="Picture 29" descr="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4191001"/>
            <a:ext cx="6858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79638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>
                                        <p:cTn id="6" dur="500" fill="hold"/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1310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0" presetClass="exit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1310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0" presetClass="exit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31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31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1310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50" presetClass="exit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1310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4" presetID="50" presetClass="exit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1310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0" presetID="45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31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31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131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1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1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1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1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310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31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31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31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31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31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31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131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131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131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131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Du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animBg="1"/>
      <p:bldP spid="131076" grpId="0" animBg="1"/>
      <p:bldP spid="131077" grpId="0" animBg="1"/>
      <p:bldP spid="131078" grpId="0" animBg="1"/>
      <p:bldP spid="131079" grpId="0" animBg="1"/>
      <p:bldP spid="131080" grpId="0" animBg="1"/>
      <p:bldP spid="131082" grpId="0"/>
      <p:bldP spid="13109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WordArt 2"/>
          <p:cNvSpPr>
            <a:spLocks noChangeArrowheads="1" noChangeShapeType="1" noTextEdit="1"/>
          </p:cNvSpPr>
          <p:nvPr/>
        </p:nvSpPr>
        <p:spPr bwMode="auto">
          <a:xfrm>
            <a:off x="1524000" y="228600"/>
            <a:ext cx="28194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kern="10">
              <a:ln w="12700">
                <a:solidFill>
                  <a:srgbClr val="00FF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6000">
                    <a:srgbClr val="E81766"/>
                  </a:gs>
                  <a:gs pos="13499">
                    <a:srgbClr val="EE3F17"/>
                  </a:gs>
                  <a:gs pos="24001">
                    <a:srgbClr val="FFFF00"/>
                  </a:gs>
                  <a:gs pos="32500">
                    <a:srgbClr val="1A8D48"/>
                  </a:gs>
                  <a:gs pos="39500">
                    <a:srgbClr val="0819FB"/>
                  </a:gs>
                  <a:gs pos="50000">
                    <a:srgbClr val="A603AB"/>
                  </a:gs>
                  <a:gs pos="60501">
                    <a:srgbClr val="0819FB"/>
                  </a:gs>
                  <a:gs pos="67500">
                    <a:srgbClr val="1A8D48"/>
                  </a:gs>
                  <a:gs pos="75999">
                    <a:srgbClr val="FFFF00"/>
                  </a:gs>
                  <a:gs pos="86501">
                    <a:srgbClr val="EE3F17"/>
                  </a:gs>
                  <a:gs pos="94000">
                    <a:srgbClr val="E81766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.VnArabia"/>
            </a:endParaRPr>
          </a:p>
        </p:txBody>
      </p:sp>
      <p:sp>
        <p:nvSpPr>
          <p:cNvPr id="138243" name="Text Box 3"/>
          <p:cNvSpPr txBox="1">
            <a:spLocks noChangeArrowheads="1"/>
          </p:cNvSpPr>
          <p:nvPr/>
        </p:nvSpPr>
        <p:spPr bwMode="auto">
          <a:xfrm>
            <a:off x="5207001" y="41275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0</a:t>
            </a:r>
          </a:p>
        </p:txBody>
      </p:sp>
      <p:sp>
        <p:nvSpPr>
          <p:cNvPr id="138244" name="Text Box 4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1</a:t>
            </a:r>
          </a:p>
        </p:txBody>
      </p:sp>
      <p:sp>
        <p:nvSpPr>
          <p:cNvPr id="138245" name="Text Box 5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2</a:t>
            </a:r>
          </a:p>
        </p:txBody>
      </p:sp>
      <p:sp>
        <p:nvSpPr>
          <p:cNvPr id="138246" name="Text Box 6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3</a:t>
            </a:r>
          </a:p>
        </p:txBody>
      </p:sp>
      <p:sp>
        <p:nvSpPr>
          <p:cNvPr id="138247" name="Text Box 7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4</a:t>
            </a:r>
          </a:p>
        </p:txBody>
      </p:sp>
      <p:sp>
        <p:nvSpPr>
          <p:cNvPr id="138248" name="Text Box 8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5</a:t>
            </a:r>
          </a:p>
        </p:txBody>
      </p:sp>
      <p:pic>
        <p:nvPicPr>
          <p:cNvPr id="138249" name="Picture 9" descr="bells2med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1" y="0"/>
            <a:ext cx="18192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8251" name="Rectangle 11"/>
          <p:cNvSpPr>
            <a:spLocks noChangeArrowheads="1"/>
          </p:cNvSpPr>
          <p:nvPr/>
        </p:nvSpPr>
        <p:spPr bwMode="auto">
          <a:xfrm>
            <a:off x="3200400" y="5791200"/>
            <a:ext cx="6096000" cy="762000"/>
          </a:xfrm>
          <a:prstGeom prst="rect">
            <a:avLst/>
          </a:prstGeom>
          <a:solidFill>
            <a:srgbClr val="3BED1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400"/>
              <a:t>5 thêm 3 bằng ?</a:t>
            </a:r>
          </a:p>
        </p:txBody>
      </p:sp>
      <p:grpSp>
        <p:nvGrpSpPr>
          <p:cNvPr id="138286" name="Group 46"/>
          <p:cNvGrpSpPr>
            <a:grpSpLocks/>
          </p:cNvGrpSpPr>
          <p:nvPr/>
        </p:nvGrpSpPr>
        <p:grpSpPr bwMode="auto">
          <a:xfrm>
            <a:off x="4648200" y="304800"/>
            <a:ext cx="6019800" cy="5365750"/>
            <a:chOff x="1776" y="0"/>
            <a:chExt cx="3792" cy="3380"/>
          </a:xfrm>
        </p:grpSpPr>
        <p:pic>
          <p:nvPicPr>
            <p:cNvPr id="16403" name="Picture 35" descr="PIGGY"/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528"/>
              <a:ext cx="1776" cy="1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404" name="Picture 36" descr="PIGGY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1968"/>
              <a:ext cx="1776" cy="1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405" name="Picture 37" descr="PIGGY"/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8" y="1632"/>
              <a:ext cx="1152" cy="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406" name="Picture 38" descr="PIGGY"/>
            <p:cNvPicPr>
              <a:picLocks noChangeAspect="1" noChangeArrowheads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44" y="2448"/>
              <a:ext cx="1056" cy="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407" name="Picture 45" descr="PIGGY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2" y="0"/>
              <a:ext cx="1776" cy="1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38290" name="Group 50"/>
          <p:cNvGrpSpPr>
            <a:grpSpLocks/>
          </p:cNvGrpSpPr>
          <p:nvPr/>
        </p:nvGrpSpPr>
        <p:grpSpPr bwMode="auto">
          <a:xfrm>
            <a:off x="1752600" y="457201"/>
            <a:ext cx="2209800" cy="4379913"/>
            <a:chOff x="336" y="288"/>
            <a:chExt cx="1392" cy="2759"/>
          </a:xfrm>
        </p:grpSpPr>
        <p:pic>
          <p:nvPicPr>
            <p:cNvPr id="16400" name="Picture 47" descr="PIGGY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" y="2208"/>
              <a:ext cx="1056" cy="8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401" name="Picture 48" descr="PIGGY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1104"/>
              <a:ext cx="1164" cy="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402" name="Picture 49" descr="PIGGY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" y="288"/>
              <a:ext cx="1104" cy="8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38291" name="Picture 51" descr="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5791200"/>
            <a:ext cx="8318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8292" name="Picture 52" descr="5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1" y="2667001"/>
            <a:ext cx="1050925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8293" name="Picture 53" descr="3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743200"/>
            <a:ext cx="990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63205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8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8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0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138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0" presetClass="exit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138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50" presetClass="exit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38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138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138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0" presetClass="exit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138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50" presetClass="exit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1382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1" presetID="45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382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7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8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8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382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2" presetID="7" presetClass="emph" presetSubtype="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>
                                        <p:cTn id="53" dur="500" fill="hold"/>
                                        <p:tgtEl>
                                          <p:spTgt spid="1382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13824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138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138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2000" fill="hold"/>
                                        <p:tgtEl>
                                          <p:spTgt spid="138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138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38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8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138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138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38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38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3" grpId="0" animBg="1"/>
      <p:bldP spid="138244" grpId="0" animBg="1"/>
      <p:bldP spid="138245" grpId="0" animBg="1"/>
      <p:bldP spid="138246" grpId="0" animBg="1"/>
      <p:bldP spid="138247" grpId="0" animBg="1"/>
      <p:bldP spid="138248" grpId="0" animBg="1"/>
      <p:bldP spid="13825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WordArt 2"/>
          <p:cNvSpPr>
            <a:spLocks noChangeArrowheads="1" noChangeShapeType="1" noTextEdit="1"/>
          </p:cNvSpPr>
          <p:nvPr/>
        </p:nvSpPr>
        <p:spPr bwMode="auto">
          <a:xfrm>
            <a:off x="1524000" y="228600"/>
            <a:ext cx="28194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kern="10">
              <a:ln w="12700">
                <a:solidFill>
                  <a:srgbClr val="00FF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6000">
                    <a:srgbClr val="E81766"/>
                  </a:gs>
                  <a:gs pos="13499">
                    <a:srgbClr val="EE3F17"/>
                  </a:gs>
                  <a:gs pos="24001">
                    <a:srgbClr val="FFFF00"/>
                  </a:gs>
                  <a:gs pos="32500">
                    <a:srgbClr val="1A8D48"/>
                  </a:gs>
                  <a:gs pos="39500">
                    <a:srgbClr val="0819FB"/>
                  </a:gs>
                  <a:gs pos="50000">
                    <a:srgbClr val="A603AB"/>
                  </a:gs>
                  <a:gs pos="60501">
                    <a:srgbClr val="0819FB"/>
                  </a:gs>
                  <a:gs pos="67500">
                    <a:srgbClr val="1A8D48"/>
                  </a:gs>
                  <a:gs pos="75999">
                    <a:srgbClr val="FFFF00"/>
                  </a:gs>
                  <a:gs pos="86501">
                    <a:srgbClr val="EE3F17"/>
                  </a:gs>
                  <a:gs pos="94000">
                    <a:srgbClr val="E81766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.VnArabia"/>
            </a:endParaRPr>
          </a:p>
        </p:txBody>
      </p:sp>
      <p:sp>
        <p:nvSpPr>
          <p:cNvPr id="143363" name="Text Box 3"/>
          <p:cNvSpPr txBox="1">
            <a:spLocks noChangeArrowheads="1"/>
          </p:cNvSpPr>
          <p:nvPr/>
        </p:nvSpPr>
        <p:spPr bwMode="auto">
          <a:xfrm>
            <a:off x="5207001" y="41275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0</a:t>
            </a:r>
          </a:p>
        </p:txBody>
      </p:sp>
      <p:sp>
        <p:nvSpPr>
          <p:cNvPr id="143364" name="Text Box 4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1</a:t>
            </a:r>
          </a:p>
        </p:txBody>
      </p:sp>
      <p:sp>
        <p:nvSpPr>
          <p:cNvPr id="143365" name="Text Box 5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2</a:t>
            </a:r>
          </a:p>
        </p:txBody>
      </p:sp>
      <p:sp>
        <p:nvSpPr>
          <p:cNvPr id="143366" name="Text Box 6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3</a:t>
            </a:r>
          </a:p>
        </p:txBody>
      </p:sp>
      <p:sp>
        <p:nvSpPr>
          <p:cNvPr id="143367" name="Text Box 7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4</a:t>
            </a:r>
          </a:p>
        </p:txBody>
      </p:sp>
      <p:sp>
        <p:nvSpPr>
          <p:cNvPr id="143368" name="Text Box 8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5</a:t>
            </a:r>
          </a:p>
        </p:txBody>
      </p:sp>
      <p:pic>
        <p:nvPicPr>
          <p:cNvPr id="143369" name="Picture 9" descr="bells2med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1" y="0"/>
            <a:ext cx="18192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70" name="Text Box 10"/>
          <p:cNvSpPr txBox="1">
            <a:spLocks noChangeArrowheads="1"/>
          </p:cNvSpPr>
          <p:nvPr/>
        </p:nvSpPr>
        <p:spPr bwMode="auto">
          <a:xfrm>
            <a:off x="3276600" y="5943600"/>
            <a:ext cx="5791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US" altLang="en-US" sz="4400" b="1">
              <a:solidFill>
                <a:srgbClr val="FF0000"/>
              </a:solidFill>
              <a:latin typeface=".VnTifani Heavy" pitchFamily="34" charset="0"/>
            </a:endParaRPr>
          </a:p>
        </p:txBody>
      </p:sp>
      <p:sp>
        <p:nvSpPr>
          <p:cNvPr id="143371" name="Rectangle 11"/>
          <p:cNvSpPr>
            <a:spLocks noChangeArrowheads="1"/>
          </p:cNvSpPr>
          <p:nvPr/>
        </p:nvSpPr>
        <p:spPr bwMode="auto">
          <a:xfrm>
            <a:off x="2362200" y="5943600"/>
            <a:ext cx="7543800" cy="914400"/>
          </a:xfrm>
          <a:prstGeom prst="rect">
            <a:avLst/>
          </a:prstGeom>
          <a:solidFill>
            <a:srgbClr val="3BED1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600"/>
              <a:t>4 thêm 4 bằng ?</a:t>
            </a:r>
          </a:p>
        </p:txBody>
      </p:sp>
      <p:grpSp>
        <p:nvGrpSpPr>
          <p:cNvPr id="143386" name="Group 26"/>
          <p:cNvGrpSpPr>
            <a:grpSpLocks/>
          </p:cNvGrpSpPr>
          <p:nvPr/>
        </p:nvGrpSpPr>
        <p:grpSpPr bwMode="auto">
          <a:xfrm>
            <a:off x="1828800" y="1219200"/>
            <a:ext cx="2971800" cy="4491038"/>
            <a:chOff x="192" y="768"/>
            <a:chExt cx="1872" cy="2829"/>
          </a:xfrm>
        </p:grpSpPr>
        <p:pic>
          <p:nvPicPr>
            <p:cNvPr id="18453" name="Picture 13" descr="tigerwalks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" y="2256"/>
              <a:ext cx="1392" cy="8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54" name="Picture 14" descr="tigerwalks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768"/>
              <a:ext cx="1584" cy="9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55" name="Picture 15" descr="tigerwalks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4" y="2976"/>
              <a:ext cx="1056" cy="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56" name="Picture 16" descr="tigerwalks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0" y="1536"/>
              <a:ext cx="1344" cy="7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43385" name="Group 25"/>
          <p:cNvGrpSpPr>
            <a:grpSpLocks/>
          </p:cNvGrpSpPr>
          <p:nvPr/>
        </p:nvGrpSpPr>
        <p:grpSpPr bwMode="auto">
          <a:xfrm>
            <a:off x="6096000" y="609600"/>
            <a:ext cx="4038600" cy="5221288"/>
            <a:chOff x="2880" y="384"/>
            <a:chExt cx="2544" cy="3289"/>
          </a:xfrm>
        </p:grpSpPr>
        <p:pic>
          <p:nvPicPr>
            <p:cNvPr id="18449" name="Picture 17" descr="tigerwalks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0" y="864"/>
              <a:ext cx="1440" cy="8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50" name="Picture 18" descr="tigerwalks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6" y="1488"/>
              <a:ext cx="1728" cy="10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51" name="Picture 19" descr="tigerwalks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28" y="384"/>
              <a:ext cx="1296" cy="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52" name="Picture 20" descr="tigerwalks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2" y="2544"/>
              <a:ext cx="1920" cy="11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43387" name="Picture 27" descr="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5938838"/>
            <a:ext cx="1066800" cy="919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88" name="Picture 28" descr="4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4976" y="2743200"/>
            <a:ext cx="1343025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89" name="Picture 29" descr="4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2590800"/>
            <a:ext cx="1343025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65523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43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43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mph" presetSubtype="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0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43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143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1433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3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50" presetClass="exit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143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143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1433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3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50" presetClass="exit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143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143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1433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2" presetID="50" presetClass="exit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143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143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1433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8" presetID="50" presetClass="exit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143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143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1433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4" presetID="45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433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143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143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3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3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3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3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3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3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433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3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3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3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3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3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3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143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143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143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143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3" grpId="0" animBg="1"/>
      <p:bldP spid="143364" grpId="0" animBg="1"/>
      <p:bldP spid="143365" grpId="0" animBg="1"/>
      <p:bldP spid="143366" grpId="0" animBg="1"/>
      <p:bldP spid="143367" grpId="0" animBg="1"/>
      <p:bldP spid="143368" grpId="0" animBg="1"/>
      <p:bldP spid="143370" grpId="0"/>
      <p:bldP spid="14337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WordArt 2"/>
          <p:cNvSpPr>
            <a:spLocks noChangeArrowheads="1" noChangeShapeType="1" noTextEdit="1"/>
          </p:cNvSpPr>
          <p:nvPr/>
        </p:nvSpPr>
        <p:spPr bwMode="auto">
          <a:xfrm>
            <a:off x="1524000" y="228600"/>
            <a:ext cx="28194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kern="10">
              <a:ln w="12700">
                <a:solidFill>
                  <a:srgbClr val="00FF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6000">
                    <a:srgbClr val="E81766"/>
                  </a:gs>
                  <a:gs pos="13499">
                    <a:srgbClr val="EE3F17"/>
                  </a:gs>
                  <a:gs pos="24001">
                    <a:srgbClr val="FFFF00"/>
                  </a:gs>
                  <a:gs pos="32500">
                    <a:srgbClr val="1A8D48"/>
                  </a:gs>
                  <a:gs pos="39500">
                    <a:srgbClr val="0819FB"/>
                  </a:gs>
                  <a:gs pos="50000">
                    <a:srgbClr val="A603AB"/>
                  </a:gs>
                  <a:gs pos="60501">
                    <a:srgbClr val="0819FB"/>
                  </a:gs>
                  <a:gs pos="67500">
                    <a:srgbClr val="1A8D48"/>
                  </a:gs>
                  <a:gs pos="75999">
                    <a:srgbClr val="FFFF00"/>
                  </a:gs>
                  <a:gs pos="86501">
                    <a:srgbClr val="EE3F17"/>
                  </a:gs>
                  <a:gs pos="94000">
                    <a:srgbClr val="E81766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.VnArabia"/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5207001" y="41275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0</a:t>
            </a:r>
          </a:p>
        </p:txBody>
      </p:sp>
      <p:sp>
        <p:nvSpPr>
          <p:cNvPr id="129028" name="Text Box 4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1</a:t>
            </a:r>
          </a:p>
        </p:txBody>
      </p:sp>
      <p:sp>
        <p:nvSpPr>
          <p:cNvPr id="129029" name="Text Box 5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2</a:t>
            </a:r>
          </a:p>
        </p:txBody>
      </p:sp>
      <p:sp>
        <p:nvSpPr>
          <p:cNvPr id="129030" name="Text Box 6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3</a:t>
            </a:r>
          </a:p>
        </p:txBody>
      </p:sp>
      <p:sp>
        <p:nvSpPr>
          <p:cNvPr id="129031" name="Text Box 7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4</a:t>
            </a:r>
          </a:p>
        </p:txBody>
      </p:sp>
      <p:sp>
        <p:nvSpPr>
          <p:cNvPr id="129032" name="Text Box 8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5</a:t>
            </a:r>
          </a:p>
        </p:txBody>
      </p:sp>
      <p:pic>
        <p:nvPicPr>
          <p:cNvPr id="129033" name="Picture 9" descr="bells2med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1" y="0"/>
            <a:ext cx="18192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9034" name="Text Box 10"/>
          <p:cNvSpPr txBox="1">
            <a:spLocks noChangeArrowheads="1"/>
          </p:cNvSpPr>
          <p:nvPr/>
        </p:nvSpPr>
        <p:spPr bwMode="auto">
          <a:xfrm>
            <a:off x="3276600" y="5943600"/>
            <a:ext cx="5791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US" altLang="en-US" sz="4400" b="1">
              <a:solidFill>
                <a:srgbClr val="FF0000"/>
              </a:solidFill>
              <a:latin typeface=".VnTifani Heavy" pitchFamily="34" charset="0"/>
            </a:endParaRPr>
          </a:p>
        </p:txBody>
      </p:sp>
      <p:pic>
        <p:nvPicPr>
          <p:cNvPr id="20491" name="Picture 11" descr="Elephant-01-june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124201"/>
            <a:ext cx="1981200" cy="1312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2" name="Picture 12" descr="Elephant-01-june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219200"/>
            <a:ext cx="1905000" cy="156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3" name="Picture 15" descr="Elephant-01-june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0" y="1905001"/>
            <a:ext cx="1524000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4" name="Picture 16" descr="Elephant-01-june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3886200"/>
            <a:ext cx="16764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5" name="Picture 17" descr="Elephant-01-june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505200"/>
            <a:ext cx="1752600" cy="143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9042" name="Rectangle 18"/>
          <p:cNvSpPr>
            <a:spLocks noChangeArrowheads="1"/>
          </p:cNvSpPr>
          <p:nvPr/>
        </p:nvSpPr>
        <p:spPr bwMode="auto">
          <a:xfrm>
            <a:off x="2362200" y="5562600"/>
            <a:ext cx="7086600" cy="914400"/>
          </a:xfrm>
          <a:prstGeom prst="rect">
            <a:avLst/>
          </a:prstGeom>
          <a:solidFill>
            <a:srgbClr val="3BED1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000"/>
              <a:t>7 thêm 1 bằng ?</a:t>
            </a:r>
          </a:p>
        </p:txBody>
      </p:sp>
      <p:pic>
        <p:nvPicPr>
          <p:cNvPr id="20497" name="Picture 19" descr="Elephant-01-june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3886200"/>
            <a:ext cx="16764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8" name="Picture 20" descr="Elephant-01-june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066800"/>
            <a:ext cx="1905000" cy="156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9045" name="Picture 21" descr="Elephant-01-june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295400"/>
            <a:ext cx="1905000" cy="156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9047" name="Picture 23" descr="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632450"/>
            <a:ext cx="914400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9048" name="Picture 24" descr="7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1" y="2286000"/>
            <a:ext cx="1323975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9049" name="Picture 25" descr="1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676401"/>
            <a:ext cx="1143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38987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>
                                        <p:cTn id="6" dur="500" fill="hold"/>
                                        <p:tgtEl>
                                          <p:spTgt spid="1290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290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1290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0" presetClass="exit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1290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0" presetClass="exit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29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29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129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9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50" presetClass="exit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29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129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1290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9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4" presetID="50" presetClass="exit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129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9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9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9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9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9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90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290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3" presetID="3" presetClass="emph" presetSubtype="2" repeatCount="indefinite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54" dur="500" fill="hold"/>
                                        <p:tgtEl>
                                          <p:spTgt spid="1290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1290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1290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29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29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29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29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129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129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290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290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u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8" grpId="0" animBg="1"/>
      <p:bldP spid="129029" grpId="0" animBg="1"/>
      <p:bldP spid="129030" grpId="0" animBg="1"/>
      <p:bldP spid="129031" grpId="0" animBg="1"/>
      <p:bldP spid="129032" grpId="0" animBg="1"/>
      <p:bldP spid="129034" grpId="0"/>
      <p:bldP spid="129034" grpId="1"/>
      <p:bldP spid="12904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WordArt 2"/>
          <p:cNvSpPr>
            <a:spLocks noChangeArrowheads="1" noChangeShapeType="1" noTextEdit="1"/>
          </p:cNvSpPr>
          <p:nvPr/>
        </p:nvSpPr>
        <p:spPr bwMode="auto">
          <a:xfrm>
            <a:off x="1524000" y="228600"/>
            <a:ext cx="28194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kern="10">
              <a:ln w="12700">
                <a:solidFill>
                  <a:srgbClr val="00FF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6000">
                    <a:srgbClr val="E81766"/>
                  </a:gs>
                  <a:gs pos="13499">
                    <a:srgbClr val="EE3F17"/>
                  </a:gs>
                  <a:gs pos="24001">
                    <a:srgbClr val="FFFF00"/>
                  </a:gs>
                  <a:gs pos="32500">
                    <a:srgbClr val="1A8D48"/>
                  </a:gs>
                  <a:gs pos="39500">
                    <a:srgbClr val="0819FB"/>
                  </a:gs>
                  <a:gs pos="50000">
                    <a:srgbClr val="A603AB"/>
                  </a:gs>
                  <a:gs pos="60501">
                    <a:srgbClr val="0819FB"/>
                  </a:gs>
                  <a:gs pos="67500">
                    <a:srgbClr val="1A8D48"/>
                  </a:gs>
                  <a:gs pos="75999">
                    <a:srgbClr val="FFFF00"/>
                  </a:gs>
                  <a:gs pos="86501">
                    <a:srgbClr val="EE3F17"/>
                  </a:gs>
                  <a:gs pos="94000">
                    <a:srgbClr val="E81766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.VnArabia"/>
            </a:endParaRPr>
          </a:p>
        </p:txBody>
      </p:sp>
      <p:sp>
        <p:nvSpPr>
          <p:cNvPr id="161795" name="Text Box 3"/>
          <p:cNvSpPr txBox="1">
            <a:spLocks noChangeArrowheads="1"/>
          </p:cNvSpPr>
          <p:nvPr/>
        </p:nvSpPr>
        <p:spPr bwMode="auto">
          <a:xfrm>
            <a:off x="5207001" y="41275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0</a:t>
            </a:r>
          </a:p>
        </p:txBody>
      </p:sp>
      <p:sp>
        <p:nvSpPr>
          <p:cNvPr id="161796" name="Text Box 4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1</a:t>
            </a:r>
          </a:p>
        </p:txBody>
      </p:sp>
      <p:sp>
        <p:nvSpPr>
          <p:cNvPr id="161797" name="Text Box 5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2</a:t>
            </a:r>
          </a:p>
        </p:txBody>
      </p:sp>
      <p:sp>
        <p:nvSpPr>
          <p:cNvPr id="161798" name="Text Box 6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3</a:t>
            </a:r>
          </a:p>
        </p:txBody>
      </p:sp>
      <p:sp>
        <p:nvSpPr>
          <p:cNvPr id="161799" name="Text Box 7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4</a:t>
            </a:r>
          </a:p>
        </p:txBody>
      </p:sp>
      <p:sp>
        <p:nvSpPr>
          <p:cNvPr id="161800" name="Text Box 8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5</a:t>
            </a:r>
          </a:p>
        </p:txBody>
      </p:sp>
      <p:pic>
        <p:nvPicPr>
          <p:cNvPr id="161801" name="Picture 9" descr="bells2med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1" y="0"/>
            <a:ext cx="18192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1802" name="Text Box 10"/>
          <p:cNvSpPr txBox="1">
            <a:spLocks noChangeArrowheads="1"/>
          </p:cNvSpPr>
          <p:nvPr/>
        </p:nvSpPr>
        <p:spPr bwMode="auto">
          <a:xfrm>
            <a:off x="3276600" y="5943600"/>
            <a:ext cx="5791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US" altLang="en-US" sz="4400" b="1">
              <a:solidFill>
                <a:srgbClr val="FF0000"/>
              </a:solidFill>
              <a:latin typeface=".VnTifani Heavy" pitchFamily="34" charset="0"/>
            </a:endParaRPr>
          </a:p>
        </p:txBody>
      </p:sp>
      <p:sp>
        <p:nvSpPr>
          <p:cNvPr id="161803" name="Rectangle 11"/>
          <p:cNvSpPr>
            <a:spLocks noChangeArrowheads="1"/>
          </p:cNvSpPr>
          <p:nvPr/>
        </p:nvSpPr>
        <p:spPr bwMode="auto">
          <a:xfrm>
            <a:off x="3581400" y="5867400"/>
            <a:ext cx="4572000" cy="609600"/>
          </a:xfrm>
          <a:prstGeom prst="rect">
            <a:avLst/>
          </a:prstGeom>
          <a:solidFill>
            <a:srgbClr val="3BED1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/>
              <a:t>8 bớt 7 còn ?</a:t>
            </a:r>
          </a:p>
        </p:txBody>
      </p:sp>
      <p:pic>
        <p:nvPicPr>
          <p:cNvPr id="24588" name="Picture 24" descr="tigerwalks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676400"/>
            <a:ext cx="1752600" cy="103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1824" name="WordArt 32"/>
          <p:cNvSpPr>
            <a:spLocks noChangeArrowheads="1" noChangeShapeType="1" noTextEdit="1"/>
          </p:cNvSpPr>
          <p:nvPr/>
        </p:nvSpPr>
        <p:spPr bwMode="auto">
          <a:xfrm>
            <a:off x="5867400" y="2209800"/>
            <a:ext cx="457200" cy="723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8</a:t>
            </a:r>
          </a:p>
        </p:txBody>
      </p:sp>
      <p:grpSp>
        <p:nvGrpSpPr>
          <p:cNvPr id="161832" name="Group 40"/>
          <p:cNvGrpSpPr>
            <a:grpSpLocks/>
          </p:cNvGrpSpPr>
          <p:nvPr/>
        </p:nvGrpSpPr>
        <p:grpSpPr bwMode="auto">
          <a:xfrm>
            <a:off x="1981200" y="1219200"/>
            <a:ext cx="8305800" cy="2859088"/>
            <a:chOff x="240" y="912"/>
            <a:chExt cx="5232" cy="1801"/>
          </a:xfrm>
        </p:grpSpPr>
        <p:pic>
          <p:nvPicPr>
            <p:cNvPr id="24591" name="Picture 33" descr="tigerwalks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8" y="1056"/>
              <a:ext cx="1104" cy="6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592" name="Picture 34" descr="tigerwalks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8" y="912"/>
              <a:ext cx="1104" cy="6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593" name="Picture 35" descr="tigerwalks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8" y="912"/>
              <a:ext cx="1104" cy="6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594" name="Picture 36" descr="tigerwalks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0" y="2064"/>
              <a:ext cx="1104" cy="6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595" name="Picture 37" descr="tigerwalks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2" y="2016"/>
              <a:ext cx="1104" cy="6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596" name="Picture 38" descr="tigerwalks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2" y="2064"/>
              <a:ext cx="1104" cy="6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597" name="Picture 39" descr="tigerwalks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" y="2064"/>
              <a:ext cx="1104" cy="6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439119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>
                                        <p:cTn id="6" dur="500" fill="hold"/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1618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1618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1618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1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0" presetClass="exit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1617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1617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1617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1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0" presetClass="exit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617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617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1617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1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50" presetClass="exit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617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1617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1617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1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4" presetID="50" presetClass="exit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617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617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1617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1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0" presetID="45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617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617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1617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18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18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1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1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18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18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618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3000" fill="hold"/>
                                        <p:tgtEl>
                                          <p:spTgt spid="161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3000" fill="hold"/>
                                        <p:tgtEl>
                                          <p:spTgt spid="161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2000"/>
                                        <p:tgtEl>
                                          <p:spTgt spid="161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2000"/>
                                        <p:tgtEl>
                                          <p:spTgt spid="161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1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1000"/>
                                        <p:tgtEl>
                                          <p:spTgt spid="161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1000"/>
                                        <p:tgtEl>
                                          <p:spTgt spid="161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1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161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161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5" grpId="0" animBg="1"/>
      <p:bldP spid="161796" grpId="0" animBg="1"/>
      <p:bldP spid="161797" grpId="0" animBg="1"/>
      <p:bldP spid="161798" grpId="0" animBg="1"/>
      <p:bldP spid="161799" grpId="0" animBg="1"/>
      <p:bldP spid="161800" grpId="0" animBg="1"/>
      <p:bldP spid="161802" grpId="0"/>
      <p:bldP spid="16180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WordArt 2"/>
          <p:cNvSpPr>
            <a:spLocks noChangeArrowheads="1" noChangeShapeType="1" noTextEdit="1"/>
          </p:cNvSpPr>
          <p:nvPr/>
        </p:nvSpPr>
        <p:spPr bwMode="auto">
          <a:xfrm>
            <a:off x="1524000" y="228600"/>
            <a:ext cx="28194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kern="10">
              <a:ln w="12700">
                <a:solidFill>
                  <a:srgbClr val="00FF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6000">
                    <a:srgbClr val="E81766"/>
                  </a:gs>
                  <a:gs pos="13499">
                    <a:srgbClr val="EE3F17"/>
                  </a:gs>
                  <a:gs pos="24001">
                    <a:srgbClr val="FFFF00"/>
                  </a:gs>
                  <a:gs pos="32500">
                    <a:srgbClr val="1A8D48"/>
                  </a:gs>
                  <a:gs pos="39500">
                    <a:srgbClr val="0819FB"/>
                  </a:gs>
                  <a:gs pos="50000">
                    <a:srgbClr val="A603AB"/>
                  </a:gs>
                  <a:gs pos="60501">
                    <a:srgbClr val="0819FB"/>
                  </a:gs>
                  <a:gs pos="67500">
                    <a:srgbClr val="1A8D48"/>
                  </a:gs>
                  <a:gs pos="75999">
                    <a:srgbClr val="FFFF00"/>
                  </a:gs>
                  <a:gs pos="86501">
                    <a:srgbClr val="EE3F17"/>
                  </a:gs>
                  <a:gs pos="94000">
                    <a:srgbClr val="E81766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.VnArabia"/>
            </a:endParaRPr>
          </a:p>
        </p:txBody>
      </p:sp>
      <p:sp>
        <p:nvSpPr>
          <p:cNvPr id="146435" name="Text Box 3"/>
          <p:cNvSpPr txBox="1">
            <a:spLocks noChangeArrowheads="1"/>
          </p:cNvSpPr>
          <p:nvPr/>
        </p:nvSpPr>
        <p:spPr bwMode="auto">
          <a:xfrm>
            <a:off x="5207001" y="41275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0</a:t>
            </a:r>
          </a:p>
        </p:txBody>
      </p:sp>
      <p:sp>
        <p:nvSpPr>
          <p:cNvPr id="146436" name="Text Box 4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1</a:t>
            </a:r>
          </a:p>
        </p:txBody>
      </p:sp>
      <p:sp>
        <p:nvSpPr>
          <p:cNvPr id="146437" name="Text Box 5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2</a:t>
            </a:r>
          </a:p>
        </p:txBody>
      </p:sp>
      <p:sp>
        <p:nvSpPr>
          <p:cNvPr id="146438" name="Text Box 6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3</a:t>
            </a:r>
          </a:p>
        </p:txBody>
      </p:sp>
      <p:sp>
        <p:nvSpPr>
          <p:cNvPr id="146439" name="Text Box 7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4</a:t>
            </a:r>
          </a:p>
        </p:txBody>
      </p:sp>
      <p:sp>
        <p:nvSpPr>
          <p:cNvPr id="146440" name="Text Box 8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5</a:t>
            </a:r>
          </a:p>
        </p:txBody>
      </p:sp>
      <p:pic>
        <p:nvPicPr>
          <p:cNvPr id="146441" name="Picture 9" descr="bells2med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1" y="0"/>
            <a:ext cx="18192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6442" name="Text Box 10"/>
          <p:cNvSpPr txBox="1">
            <a:spLocks noChangeArrowheads="1"/>
          </p:cNvSpPr>
          <p:nvPr/>
        </p:nvSpPr>
        <p:spPr bwMode="auto">
          <a:xfrm>
            <a:off x="3276600" y="5943600"/>
            <a:ext cx="5791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US" altLang="en-US" sz="4400" b="1">
              <a:solidFill>
                <a:srgbClr val="FF0000"/>
              </a:solidFill>
              <a:latin typeface=".VnTifani Heavy" pitchFamily="34" charset="0"/>
            </a:endParaRPr>
          </a:p>
        </p:txBody>
      </p:sp>
      <p:sp>
        <p:nvSpPr>
          <p:cNvPr id="146443" name="Rectangle 11"/>
          <p:cNvSpPr>
            <a:spLocks noChangeArrowheads="1"/>
          </p:cNvSpPr>
          <p:nvPr/>
        </p:nvSpPr>
        <p:spPr bwMode="auto">
          <a:xfrm>
            <a:off x="2362200" y="5943600"/>
            <a:ext cx="7086600" cy="914400"/>
          </a:xfrm>
          <a:prstGeom prst="rect">
            <a:avLst/>
          </a:prstGeom>
          <a:solidFill>
            <a:srgbClr val="3BED1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000"/>
              <a:t>8 bớt 6 còn ?</a:t>
            </a:r>
          </a:p>
        </p:txBody>
      </p:sp>
      <p:pic>
        <p:nvPicPr>
          <p:cNvPr id="26636" name="Picture 19" descr="comicbird-animated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209801"/>
            <a:ext cx="2362200" cy="186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6460" name="Group 28"/>
          <p:cNvGrpSpPr>
            <a:grpSpLocks/>
          </p:cNvGrpSpPr>
          <p:nvPr/>
        </p:nvGrpSpPr>
        <p:grpSpPr bwMode="auto">
          <a:xfrm>
            <a:off x="3810000" y="609601"/>
            <a:ext cx="7162800" cy="3692525"/>
            <a:chOff x="288" y="432"/>
            <a:chExt cx="4512" cy="2326"/>
          </a:xfrm>
        </p:grpSpPr>
        <p:pic>
          <p:nvPicPr>
            <p:cNvPr id="26641" name="Picture 22" descr="comicbird-animated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4" y="576"/>
              <a:ext cx="1488" cy="1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642" name="Picture 23" descr="comicbird-animated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2" y="672"/>
              <a:ext cx="1488" cy="1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643" name="Picture 24" descr="comicbird-animated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1392"/>
              <a:ext cx="1488" cy="1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644" name="Picture 25" descr="comicbird-animated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4" y="1488"/>
              <a:ext cx="1488" cy="1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645" name="Picture 26" descr="comicbird-animated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0" y="1584"/>
              <a:ext cx="1488" cy="1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646" name="Picture 27" descr="comicbird-animated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432"/>
              <a:ext cx="1488" cy="1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6638" name="Picture 29" descr="comicbird-animated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685801"/>
            <a:ext cx="2362200" cy="186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6462" name="Picture 30" descr="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943600"/>
            <a:ext cx="838200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6464" name="Picture 32" descr="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676401"/>
            <a:ext cx="11684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88386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>
                                        <p:cTn id="6" dur="500" fill="hold"/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1464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0" presetClass="exit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1464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0" presetClass="exit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46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46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1464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6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50" presetClass="exit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1464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4" presetID="50" presetClass="exit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1464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0" presetID="45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464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46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146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6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6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6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6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464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46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46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1000"/>
                                        <p:tgtEl>
                                          <p:spTgt spid="146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1000"/>
                                        <p:tgtEl>
                                          <p:spTgt spid="146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6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xit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1000"/>
                                        <p:tgtEl>
                                          <p:spTgt spid="146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1000"/>
                                        <p:tgtEl>
                                          <p:spTgt spid="146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6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146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146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u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 animBg="1"/>
      <p:bldP spid="146436" grpId="0" animBg="1"/>
      <p:bldP spid="146437" grpId="0" animBg="1"/>
      <p:bldP spid="146438" grpId="0" animBg="1"/>
      <p:bldP spid="146439" grpId="0" animBg="1"/>
      <p:bldP spid="146440" grpId="0" animBg="1"/>
      <p:bldP spid="146442" grpId="0"/>
      <p:bldP spid="14644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WordArt 2"/>
          <p:cNvSpPr>
            <a:spLocks noChangeArrowheads="1" noChangeShapeType="1" noTextEdit="1"/>
          </p:cNvSpPr>
          <p:nvPr/>
        </p:nvSpPr>
        <p:spPr bwMode="auto">
          <a:xfrm>
            <a:off x="1524000" y="228600"/>
            <a:ext cx="28194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kern="10">
              <a:ln w="12700">
                <a:solidFill>
                  <a:srgbClr val="00FF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6000">
                    <a:srgbClr val="E81766"/>
                  </a:gs>
                  <a:gs pos="13499">
                    <a:srgbClr val="EE3F17"/>
                  </a:gs>
                  <a:gs pos="24001">
                    <a:srgbClr val="FFFF00"/>
                  </a:gs>
                  <a:gs pos="32500">
                    <a:srgbClr val="1A8D48"/>
                  </a:gs>
                  <a:gs pos="39500">
                    <a:srgbClr val="0819FB"/>
                  </a:gs>
                  <a:gs pos="50000">
                    <a:srgbClr val="A603AB"/>
                  </a:gs>
                  <a:gs pos="60501">
                    <a:srgbClr val="0819FB"/>
                  </a:gs>
                  <a:gs pos="67500">
                    <a:srgbClr val="1A8D48"/>
                  </a:gs>
                  <a:gs pos="75999">
                    <a:srgbClr val="FFFF00"/>
                  </a:gs>
                  <a:gs pos="86501">
                    <a:srgbClr val="EE3F17"/>
                  </a:gs>
                  <a:gs pos="94000">
                    <a:srgbClr val="E81766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.VnArabia"/>
            </a:endParaRPr>
          </a:p>
        </p:txBody>
      </p:sp>
      <p:sp>
        <p:nvSpPr>
          <p:cNvPr id="154627" name="Text Box 3"/>
          <p:cNvSpPr txBox="1">
            <a:spLocks noChangeArrowheads="1"/>
          </p:cNvSpPr>
          <p:nvPr/>
        </p:nvSpPr>
        <p:spPr bwMode="auto">
          <a:xfrm>
            <a:off x="5207001" y="41275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0</a:t>
            </a:r>
          </a:p>
        </p:txBody>
      </p:sp>
      <p:sp>
        <p:nvSpPr>
          <p:cNvPr id="154628" name="Text Box 4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1</a:t>
            </a:r>
          </a:p>
        </p:txBody>
      </p:sp>
      <p:sp>
        <p:nvSpPr>
          <p:cNvPr id="154629" name="Text Box 5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2</a:t>
            </a:r>
          </a:p>
        </p:txBody>
      </p:sp>
      <p:sp>
        <p:nvSpPr>
          <p:cNvPr id="154630" name="Text Box 6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3</a:t>
            </a:r>
          </a:p>
        </p:txBody>
      </p:sp>
      <p:sp>
        <p:nvSpPr>
          <p:cNvPr id="154631" name="Text Box 7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4</a:t>
            </a:r>
          </a:p>
        </p:txBody>
      </p:sp>
      <p:sp>
        <p:nvSpPr>
          <p:cNvPr id="154632" name="Text Box 8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5</a:t>
            </a:r>
          </a:p>
        </p:txBody>
      </p:sp>
      <p:pic>
        <p:nvPicPr>
          <p:cNvPr id="154633" name="Picture 9" descr="bells2med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1" y="0"/>
            <a:ext cx="18192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4634" name="Text Box 10"/>
          <p:cNvSpPr txBox="1">
            <a:spLocks noChangeArrowheads="1"/>
          </p:cNvSpPr>
          <p:nvPr/>
        </p:nvSpPr>
        <p:spPr bwMode="auto">
          <a:xfrm>
            <a:off x="3276600" y="5943600"/>
            <a:ext cx="5791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US" altLang="en-US" sz="4400" b="1">
              <a:solidFill>
                <a:srgbClr val="FF0000"/>
              </a:solidFill>
              <a:latin typeface=".VnTifani Heavy" pitchFamily="34" charset="0"/>
            </a:endParaRPr>
          </a:p>
        </p:txBody>
      </p:sp>
      <p:sp>
        <p:nvSpPr>
          <p:cNvPr id="154635" name="Rectangle 11"/>
          <p:cNvSpPr>
            <a:spLocks noChangeArrowheads="1"/>
          </p:cNvSpPr>
          <p:nvPr/>
        </p:nvSpPr>
        <p:spPr bwMode="auto">
          <a:xfrm>
            <a:off x="2362200" y="5943600"/>
            <a:ext cx="7086600" cy="914400"/>
          </a:xfrm>
          <a:prstGeom prst="rect">
            <a:avLst/>
          </a:prstGeom>
          <a:solidFill>
            <a:srgbClr val="3BED1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000"/>
              <a:t>8 bớt 5 còn ?</a:t>
            </a:r>
          </a:p>
        </p:txBody>
      </p:sp>
      <p:pic>
        <p:nvPicPr>
          <p:cNvPr id="154646" name="Picture 22" descr="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1" y="2362201"/>
            <a:ext cx="944563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647" name="Picture 23" descr="MAML352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219200"/>
            <a:ext cx="2438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648" name="Picture 24" descr="MAML352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1066800"/>
            <a:ext cx="2438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649" name="Picture 25" descr="MAML352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066800"/>
            <a:ext cx="2438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4655" name="Group 31"/>
          <p:cNvGrpSpPr>
            <a:grpSpLocks/>
          </p:cNvGrpSpPr>
          <p:nvPr/>
        </p:nvGrpSpPr>
        <p:grpSpPr bwMode="auto">
          <a:xfrm>
            <a:off x="1524000" y="1295400"/>
            <a:ext cx="9144000" cy="3505200"/>
            <a:chOff x="0" y="816"/>
            <a:chExt cx="5760" cy="2208"/>
          </a:xfrm>
        </p:grpSpPr>
        <p:pic>
          <p:nvPicPr>
            <p:cNvPr id="28689" name="Picture 26" descr="MAML352"/>
            <p:cNvPicPr>
              <a:picLocks noChangeAspect="1" noChangeArrowheads="1"/>
            </p:cNvPicPr>
            <p:nvPr/>
          </p:nvPicPr>
          <p:blipFill>
            <a:blip r:embed="rId7">
              <a:clrChange>
                <a:clrFrom>
                  <a:srgbClr val="FCFCFC"/>
                </a:clrFrom>
                <a:clrTo>
                  <a:srgbClr val="FCFCFC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24" y="816"/>
              <a:ext cx="1536" cy="10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690" name="Picture 27" descr="MAML352"/>
            <p:cNvPicPr>
              <a:picLocks noChangeAspect="1" noChangeArrowheads="1"/>
            </p:cNvPicPr>
            <p:nvPr/>
          </p:nvPicPr>
          <p:blipFill>
            <a:blip r:embed="rId7">
              <a:clrChange>
                <a:clrFrom>
                  <a:srgbClr val="FCFCFC"/>
                </a:clrFrom>
                <a:clrTo>
                  <a:srgbClr val="FCFCFC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0" y="1968"/>
              <a:ext cx="1536" cy="10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691" name="Picture 28" descr="MAML352"/>
            <p:cNvPicPr>
              <a:picLocks noChangeAspect="1" noChangeArrowheads="1"/>
            </p:cNvPicPr>
            <p:nvPr/>
          </p:nvPicPr>
          <p:blipFill>
            <a:blip r:embed="rId7">
              <a:clrChange>
                <a:clrFrom>
                  <a:srgbClr val="FCFCFC"/>
                </a:clrFrom>
                <a:clrTo>
                  <a:srgbClr val="FCFCFC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6" y="1872"/>
              <a:ext cx="1536" cy="10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692" name="Picture 29" descr="MAML352"/>
            <p:cNvPicPr>
              <a:picLocks noChangeAspect="1" noChangeArrowheads="1"/>
            </p:cNvPicPr>
            <p:nvPr/>
          </p:nvPicPr>
          <p:blipFill>
            <a:blip r:embed="rId7">
              <a:clrChange>
                <a:clrFrom>
                  <a:srgbClr val="FCFCFC"/>
                </a:clrFrom>
                <a:clrTo>
                  <a:srgbClr val="FCFCFC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6" y="1968"/>
              <a:ext cx="1536" cy="10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693" name="Picture 30" descr="MAML352"/>
            <p:cNvPicPr>
              <a:picLocks noChangeAspect="1" noChangeArrowheads="1"/>
            </p:cNvPicPr>
            <p:nvPr/>
          </p:nvPicPr>
          <p:blipFill>
            <a:blip r:embed="rId7">
              <a:clrChange>
                <a:clrFrom>
                  <a:srgbClr val="FCFCFC"/>
                </a:clrFrom>
                <a:clrTo>
                  <a:srgbClr val="FCFCFC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968"/>
              <a:ext cx="1536" cy="10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517711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>
                                        <p:cTn id="6" dur="500" fill="hold"/>
                                        <p:tgtEl>
                                          <p:spTgt spid="1546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546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1546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1546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1546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4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0" presetClass="exit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154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154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1546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4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0" presetClass="exit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54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54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1546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50" presetClass="exit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1546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4" presetID="50" presetClass="exit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1546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0" presetID="45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546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54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154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4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4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4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4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46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46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46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54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54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154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154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154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154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2000"/>
                                        <p:tgtEl>
                                          <p:spTgt spid="1546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4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2000"/>
                                        <p:tgtEl>
                                          <p:spTgt spid="1546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4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2000"/>
                                        <p:tgtEl>
                                          <p:spTgt spid="1546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4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5" dur="2000"/>
                                        <p:tgtEl>
                                          <p:spTgt spid="154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2000"/>
                                        <p:tgtEl>
                                          <p:spTgt spid="154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4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7" grpId="0" animBg="1"/>
      <p:bldP spid="154628" grpId="0" animBg="1"/>
      <p:bldP spid="154629" grpId="0" animBg="1"/>
      <p:bldP spid="154630" grpId="0" animBg="1"/>
      <p:bldP spid="154631" grpId="0" animBg="1"/>
      <p:bldP spid="154632" grpId="0" animBg="1"/>
      <p:bldP spid="154634" grpId="0"/>
      <p:bldP spid="15463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WordArt 2"/>
          <p:cNvSpPr>
            <a:spLocks noChangeArrowheads="1" noChangeShapeType="1" noTextEdit="1"/>
          </p:cNvSpPr>
          <p:nvPr/>
        </p:nvSpPr>
        <p:spPr bwMode="auto">
          <a:xfrm>
            <a:off x="1524000" y="228600"/>
            <a:ext cx="28194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kern="10">
              <a:ln w="12700">
                <a:solidFill>
                  <a:srgbClr val="00FF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6000">
                    <a:srgbClr val="E81766"/>
                  </a:gs>
                  <a:gs pos="13499">
                    <a:srgbClr val="EE3F17"/>
                  </a:gs>
                  <a:gs pos="24001">
                    <a:srgbClr val="FFFF00"/>
                  </a:gs>
                  <a:gs pos="32500">
                    <a:srgbClr val="1A8D48"/>
                  </a:gs>
                  <a:gs pos="39500">
                    <a:srgbClr val="0819FB"/>
                  </a:gs>
                  <a:gs pos="50000">
                    <a:srgbClr val="A603AB"/>
                  </a:gs>
                  <a:gs pos="60501">
                    <a:srgbClr val="0819FB"/>
                  </a:gs>
                  <a:gs pos="67500">
                    <a:srgbClr val="1A8D48"/>
                  </a:gs>
                  <a:gs pos="75999">
                    <a:srgbClr val="FFFF00"/>
                  </a:gs>
                  <a:gs pos="86501">
                    <a:srgbClr val="EE3F17"/>
                  </a:gs>
                  <a:gs pos="94000">
                    <a:srgbClr val="E81766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.VnArabia"/>
            </a:endParaRPr>
          </a:p>
        </p:txBody>
      </p:sp>
      <p:sp>
        <p:nvSpPr>
          <p:cNvPr id="156675" name="Text Box 3"/>
          <p:cNvSpPr txBox="1">
            <a:spLocks noChangeArrowheads="1"/>
          </p:cNvSpPr>
          <p:nvPr/>
        </p:nvSpPr>
        <p:spPr bwMode="auto">
          <a:xfrm>
            <a:off x="5207001" y="41275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0</a:t>
            </a:r>
          </a:p>
        </p:txBody>
      </p:sp>
      <p:sp>
        <p:nvSpPr>
          <p:cNvPr id="156676" name="Text Box 4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1</a:t>
            </a:r>
          </a:p>
        </p:txBody>
      </p:sp>
      <p:sp>
        <p:nvSpPr>
          <p:cNvPr id="156677" name="Text Box 5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2</a:t>
            </a:r>
          </a:p>
        </p:txBody>
      </p:sp>
      <p:sp>
        <p:nvSpPr>
          <p:cNvPr id="156678" name="Text Box 6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3</a:t>
            </a:r>
          </a:p>
        </p:txBody>
      </p:sp>
      <p:sp>
        <p:nvSpPr>
          <p:cNvPr id="156679" name="Text Box 7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4</a:t>
            </a:r>
          </a:p>
        </p:txBody>
      </p:sp>
      <p:sp>
        <p:nvSpPr>
          <p:cNvPr id="156680" name="Text Box 8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5</a:t>
            </a:r>
          </a:p>
        </p:txBody>
      </p:sp>
      <p:pic>
        <p:nvPicPr>
          <p:cNvPr id="156681" name="Picture 9" descr="bells2med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1" y="0"/>
            <a:ext cx="18192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6682" name="Text Box 10"/>
          <p:cNvSpPr txBox="1">
            <a:spLocks noChangeArrowheads="1"/>
          </p:cNvSpPr>
          <p:nvPr/>
        </p:nvSpPr>
        <p:spPr bwMode="auto">
          <a:xfrm>
            <a:off x="3276600" y="5943600"/>
            <a:ext cx="5791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US" altLang="en-US" sz="4400" b="1">
              <a:solidFill>
                <a:srgbClr val="FF0000"/>
              </a:solidFill>
              <a:latin typeface=".VnTifani Heavy" pitchFamily="34" charset="0"/>
            </a:endParaRPr>
          </a:p>
        </p:txBody>
      </p:sp>
      <p:sp>
        <p:nvSpPr>
          <p:cNvPr id="156683" name="Rectangle 11"/>
          <p:cNvSpPr>
            <a:spLocks noChangeArrowheads="1"/>
          </p:cNvSpPr>
          <p:nvPr/>
        </p:nvSpPr>
        <p:spPr bwMode="auto">
          <a:xfrm>
            <a:off x="2895600" y="5715000"/>
            <a:ext cx="5715000" cy="762000"/>
          </a:xfrm>
          <a:prstGeom prst="rect">
            <a:avLst/>
          </a:prstGeom>
          <a:solidFill>
            <a:srgbClr val="3BED1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000"/>
              <a:t>8 bớt 4 còn ?</a:t>
            </a:r>
          </a:p>
        </p:txBody>
      </p:sp>
      <p:pic>
        <p:nvPicPr>
          <p:cNvPr id="156694" name="Picture 22" descr="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981201"/>
            <a:ext cx="86995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33" name="Picture 25" descr="hansa%20goat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143000"/>
            <a:ext cx="1828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34" name="Picture 26" descr="hansa%20goat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990600"/>
            <a:ext cx="1828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35" name="Picture 27" descr="hansa%20goat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971800"/>
            <a:ext cx="1828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36" name="Picture 32" descr="hansa%20goat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895600"/>
            <a:ext cx="1828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6707" name="Group 35"/>
          <p:cNvGrpSpPr>
            <a:grpSpLocks/>
          </p:cNvGrpSpPr>
          <p:nvPr/>
        </p:nvGrpSpPr>
        <p:grpSpPr bwMode="auto">
          <a:xfrm>
            <a:off x="6553200" y="914400"/>
            <a:ext cx="3810000" cy="3352800"/>
            <a:chOff x="3360" y="576"/>
            <a:chExt cx="2400" cy="2112"/>
          </a:xfrm>
        </p:grpSpPr>
        <p:pic>
          <p:nvPicPr>
            <p:cNvPr id="30738" name="Picture 29" descr="hansa%20goat"/>
            <p:cNvPicPr>
              <a:picLocks noChangeAspect="1" noChangeArrowheads="1"/>
            </p:cNvPicPr>
            <p:nvPr/>
          </p:nvPicPr>
          <p:blipFill>
            <a:blip r:embed="rId7">
              <a:clrChange>
                <a:clrFrom>
                  <a:srgbClr val="FBF9FE"/>
                </a:clrFrom>
                <a:clrTo>
                  <a:srgbClr val="FBF9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64" y="576"/>
              <a:ext cx="1152" cy="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39" name="Picture 30" descr="hansa%20goat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8" y="1728"/>
              <a:ext cx="1152" cy="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40" name="Picture 31" descr="hansa%20goat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0" y="1824"/>
              <a:ext cx="1152" cy="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41" name="Picture 34" descr="hansa%20goat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" y="672"/>
              <a:ext cx="1152" cy="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937641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>
                                        <p:cTn id="6" dur="500" fill="hold"/>
                                        <p:tgtEl>
                                          <p:spTgt spid="15667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5667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1566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1566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1566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6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0" presetClass="exit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1566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1566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1566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6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0" presetClass="exit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566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566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1566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50" presetClass="exit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566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1566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1566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4" presetID="50" presetClass="exit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1566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0" presetID="45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566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566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1566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66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66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6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6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66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66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66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1566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156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1000"/>
                                        <p:tgtEl>
                                          <p:spTgt spid="1566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1000"/>
                                        <p:tgtEl>
                                          <p:spTgt spid="156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6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156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156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156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156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156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156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5" grpId="0" animBg="1"/>
      <p:bldP spid="156676" grpId="0" animBg="1"/>
      <p:bldP spid="156677" grpId="0" animBg="1"/>
      <p:bldP spid="156678" grpId="0" animBg="1"/>
      <p:bldP spid="156679" grpId="0" animBg="1"/>
      <p:bldP spid="156680" grpId="0" animBg="1"/>
      <p:bldP spid="156682" grpId="0"/>
      <p:bldP spid="15668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WordArt 2"/>
          <p:cNvSpPr>
            <a:spLocks noChangeArrowheads="1" noChangeShapeType="1" noTextEdit="1"/>
          </p:cNvSpPr>
          <p:nvPr/>
        </p:nvSpPr>
        <p:spPr bwMode="auto">
          <a:xfrm>
            <a:off x="1524000" y="228600"/>
            <a:ext cx="28194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kern="10">
              <a:ln w="12700">
                <a:solidFill>
                  <a:srgbClr val="00FF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6000">
                    <a:srgbClr val="E81766"/>
                  </a:gs>
                  <a:gs pos="13499">
                    <a:srgbClr val="EE3F17"/>
                  </a:gs>
                  <a:gs pos="24001">
                    <a:srgbClr val="FFFF00"/>
                  </a:gs>
                  <a:gs pos="32500">
                    <a:srgbClr val="1A8D48"/>
                  </a:gs>
                  <a:gs pos="39500">
                    <a:srgbClr val="0819FB"/>
                  </a:gs>
                  <a:gs pos="50000">
                    <a:srgbClr val="A603AB"/>
                  </a:gs>
                  <a:gs pos="60501">
                    <a:srgbClr val="0819FB"/>
                  </a:gs>
                  <a:gs pos="67500">
                    <a:srgbClr val="1A8D48"/>
                  </a:gs>
                  <a:gs pos="75999">
                    <a:srgbClr val="FFFF00"/>
                  </a:gs>
                  <a:gs pos="86501">
                    <a:srgbClr val="EE3F17"/>
                  </a:gs>
                  <a:gs pos="94000">
                    <a:srgbClr val="E81766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.VnArabia"/>
            </a:endParaRPr>
          </a:p>
        </p:txBody>
      </p:sp>
      <p:sp>
        <p:nvSpPr>
          <p:cNvPr id="159747" name="Text Box 3"/>
          <p:cNvSpPr txBox="1">
            <a:spLocks noChangeArrowheads="1"/>
          </p:cNvSpPr>
          <p:nvPr/>
        </p:nvSpPr>
        <p:spPr bwMode="auto">
          <a:xfrm>
            <a:off x="5207001" y="41275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0</a:t>
            </a:r>
          </a:p>
        </p:txBody>
      </p:sp>
      <p:sp>
        <p:nvSpPr>
          <p:cNvPr id="159748" name="Text Box 4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1</a:t>
            </a:r>
          </a:p>
        </p:txBody>
      </p:sp>
      <p:sp>
        <p:nvSpPr>
          <p:cNvPr id="159749" name="Text Box 5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2</a:t>
            </a:r>
          </a:p>
        </p:txBody>
      </p:sp>
      <p:sp>
        <p:nvSpPr>
          <p:cNvPr id="159750" name="Text Box 6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3</a:t>
            </a:r>
          </a:p>
        </p:txBody>
      </p:sp>
      <p:sp>
        <p:nvSpPr>
          <p:cNvPr id="159751" name="Text Box 7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4</a:t>
            </a:r>
          </a:p>
        </p:txBody>
      </p:sp>
      <p:sp>
        <p:nvSpPr>
          <p:cNvPr id="159752" name="Text Box 8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5</a:t>
            </a:r>
          </a:p>
        </p:txBody>
      </p:sp>
      <p:pic>
        <p:nvPicPr>
          <p:cNvPr id="159753" name="Picture 9" descr="bells2med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1" y="0"/>
            <a:ext cx="18192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9754" name="Text Box 10"/>
          <p:cNvSpPr txBox="1">
            <a:spLocks noChangeArrowheads="1"/>
          </p:cNvSpPr>
          <p:nvPr/>
        </p:nvSpPr>
        <p:spPr bwMode="auto">
          <a:xfrm>
            <a:off x="3276600" y="5943600"/>
            <a:ext cx="5791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US" altLang="en-US" sz="4400" b="1">
              <a:solidFill>
                <a:srgbClr val="FF0000"/>
              </a:solidFill>
              <a:latin typeface=".VnTifani Heavy" pitchFamily="34" charset="0"/>
            </a:endParaRPr>
          </a:p>
        </p:txBody>
      </p:sp>
      <p:sp>
        <p:nvSpPr>
          <p:cNvPr id="159755" name="Rectangle 11"/>
          <p:cNvSpPr>
            <a:spLocks noChangeArrowheads="1"/>
          </p:cNvSpPr>
          <p:nvPr/>
        </p:nvSpPr>
        <p:spPr bwMode="auto">
          <a:xfrm>
            <a:off x="3657600" y="5867400"/>
            <a:ext cx="4572000" cy="609600"/>
          </a:xfrm>
          <a:prstGeom prst="rect">
            <a:avLst/>
          </a:prstGeom>
          <a:solidFill>
            <a:srgbClr val="3BED1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/>
              <a:t>8 bớt 2 còn lại ?</a:t>
            </a:r>
          </a:p>
        </p:txBody>
      </p:sp>
      <p:pic>
        <p:nvPicPr>
          <p:cNvPr id="32780" name="Picture 23" descr="49AF38FFEB6845B3B114AB5BA0AB9D03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04801"/>
            <a:ext cx="2895600" cy="275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81" name="Picture 24" descr="49AF38FFEB6845B3B114AB5BA0AB9D03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0"/>
            <a:ext cx="3429000" cy="325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9769" name="Picture 25" descr="49AF38FFEB6845B3B114AB5BA0AB9D03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3048001"/>
            <a:ext cx="2895600" cy="275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83" name="Picture 26" descr="49AF38FFEB6845B3B114AB5BA0AB9D03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895601"/>
            <a:ext cx="2895600" cy="275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9771" name="WordArt 27"/>
          <p:cNvSpPr>
            <a:spLocks noChangeArrowheads="1" noChangeShapeType="1" noTextEdit="1"/>
          </p:cNvSpPr>
          <p:nvPr/>
        </p:nvSpPr>
        <p:spPr bwMode="auto">
          <a:xfrm>
            <a:off x="5486400" y="2438401"/>
            <a:ext cx="457200" cy="796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cs typeface="Arial" panose="020B0604020202020204" pitchFamily="34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1403500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>
                                        <p:cTn id="6" dur="500" fill="hold"/>
                                        <p:tgtEl>
                                          <p:spTgt spid="15974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5974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1597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1597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1597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9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0" presetClass="exit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1597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1597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1597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9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0" presetClass="exit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597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597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1597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9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50" presetClass="exit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597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1597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1597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9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4" presetID="50" presetClass="exit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597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597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1597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0" presetID="45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597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597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1597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97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97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9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9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97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97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97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159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159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1000"/>
                                        <p:tgtEl>
                                          <p:spTgt spid="159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1000"/>
                                        <p:tgtEl>
                                          <p:spTgt spid="159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9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1000"/>
                                        <p:tgtEl>
                                          <p:spTgt spid="159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1000"/>
                                        <p:tgtEl>
                                          <p:spTgt spid="159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9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159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159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7" grpId="0" animBg="1"/>
      <p:bldP spid="159748" grpId="0" animBg="1"/>
      <p:bldP spid="159749" grpId="0" animBg="1"/>
      <p:bldP spid="159750" grpId="0" animBg="1"/>
      <p:bldP spid="159751" grpId="0" animBg="1"/>
      <p:bldP spid="159752" grpId="0" animBg="1"/>
      <p:bldP spid="159754" grpId="0"/>
      <p:bldP spid="15975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WordArt 2"/>
          <p:cNvSpPr>
            <a:spLocks noChangeArrowheads="1" noChangeShapeType="1" noTextEdit="1"/>
          </p:cNvSpPr>
          <p:nvPr/>
        </p:nvSpPr>
        <p:spPr bwMode="auto">
          <a:xfrm>
            <a:off x="1524000" y="228600"/>
            <a:ext cx="28194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kern="10">
              <a:ln w="12700">
                <a:solidFill>
                  <a:srgbClr val="00FF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6000">
                    <a:srgbClr val="E81766"/>
                  </a:gs>
                  <a:gs pos="13499">
                    <a:srgbClr val="EE3F17"/>
                  </a:gs>
                  <a:gs pos="24001">
                    <a:srgbClr val="FFFF00"/>
                  </a:gs>
                  <a:gs pos="32500">
                    <a:srgbClr val="1A8D48"/>
                  </a:gs>
                  <a:gs pos="39500">
                    <a:srgbClr val="0819FB"/>
                  </a:gs>
                  <a:gs pos="50000">
                    <a:srgbClr val="A603AB"/>
                  </a:gs>
                  <a:gs pos="60501">
                    <a:srgbClr val="0819FB"/>
                  </a:gs>
                  <a:gs pos="67500">
                    <a:srgbClr val="1A8D48"/>
                  </a:gs>
                  <a:gs pos="75999">
                    <a:srgbClr val="FFFF00"/>
                  </a:gs>
                  <a:gs pos="86501">
                    <a:srgbClr val="EE3F17"/>
                  </a:gs>
                  <a:gs pos="94000">
                    <a:srgbClr val="E81766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.VnArabia"/>
            </a:endParaRPr>
          </a:p>
        </p:txBody>
      </p:sp>
      <p:sp>
        <p:nvSpPr>
          <p:cNvPr id="177155" name="Text Box 3"/>
          <p:cNvSpPr txBox="1">
            <a:spLocks noChangeArrowheads="1"/>
          </p:cNvSpPr>
          <p:nvPr/>
        </p:nvSpPr>
        <p:spPr bwMode="auto">
          <a:xfrm>
            <a:off x="5207001" y="41275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0</a:t>
            </a:r>
          </a:p>
        </p:txBody>
      </p:sp>
      <p:sp>
        <p:nvSpPr>
          <p:cNvPr id="177156" name="Text Box 4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1</a:t>
            </a:r>
          </a:p>
        </p:txBody>
      </p:sp>
      <p:sp>
        <p:nvSpPr>
          <p:cNvPr id="177157" name="Text Box 5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2</a:t>
            </a:r>
          </a:p>
        </p:txBody>
      </p:sp>
      <p:sp>
        <p:nvSpPr>
          <p:cNvPr id="177158" name="Text Box 6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3</a:t>
            </a:r>
          </a:p>
        </p:txBody>
      </p:sp>
      <p:sp>
        <p:nvSpPr>
          <p:cNvPr id="177159" name="Text Box 7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4</a:t>
            </a:r>
          </a:p>
        </p:txBody>
      </p:sp>
      <p:sp>
        <p:nvSpPr>
          <p:cNvPr id="177160" name="Text Box 8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5</a:t>
            </a:r>
          </a:p>
        </p:txBody>
      </p:sp>
      <p:pic>
        <p:nvPicPr>
          <p:cNvPr id="177161" name="Picture 9" descr="bells2med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1" y="0"/>
            <a:ext cx="18192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7162" name="Text Box 10"/>
          <p:cNvSpPr txBox="1">
            <a:spLocks noChangeArrowheads="1"/>
          </p:cNvSpPr>
          <p:nvPr/>
        </p:nvSpPr>
        <p:spPr bwMode="auto">
          <a:xfrm>
            <a:off x="3276600" y="5943600"/>
            <a:ext cx="5791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US" altLang="en-US" sz="4400" b="1">
              <a:solidFill>
                <a:srgbClr val="FF0000"/>
              </a:solidFill>
              <a:latin typeface=".VnTifani Heavy" pitchFamily="34" charset="0"/>
            </a:endParaRPr>
          </a:p>
        </p:txBody>
      </p:sp>
      <p:sp>
        <p:nvSpPr>
          <p:cNvPr id="177163" name="Rectangle 11"/>
          <p:cNvSpPr>
            <a:spLocks noChangeArrowheads="1"/>
          </p:cNvSpPr>
          <p:nvPr/>
        </p:nvSpPr>
        <p:spPr bwMode="auto">
          <a:xfrm>
            <a:off x="2895600" y="5715000"/>
            <a:ext cx="5638800" cy="914400"/>
          </a:xfrm>
          <a:prstGeom prst="rect">
            <a:avLst/>
          </a:prstGeom>
          <a:solidFill>
            <a:srgbClr val="3BED1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000"/>
              <a:t>8 bớt 6 còn ?</a:t>
            </a:r>
          </a:p>
        </p:txBody>
      </p:sp>
      <p:pic>
        <p:nvPicPr>
          <p:cNvPr id="177164" name="Picture 12" descr="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791200"/>
            <a:ext cx="838200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7165" name="Picture 13" descr="8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438401"/>
            <a:ext cx="11684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30" name="Picture 14" descr="EAGLE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1447800"/>
            <a:ext cx="16764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31" name="Picture 15" descr="EAGLE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733800"/>
            <a:ext cx="16764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77168" name="Group 16"/>
          <p:cNvGrpSpPr>
            <a:grpSpLocks/>
          </p:cNvGrpSpPr>
          <p:nvPr/>
        </p:nvGrpSpPr>
        <p:grpSpPr bwMode="auto">
          <a:xfrm>
            <a:off x="1981200" y="1295400"/>
            <a:ext cx="6019800" cy="3543300"/>
            <a:chOff x="336" y="912"/>
            <a:chExt cx="3792" cy="2232"/>
          </a:xfrm>
        </p:grpSpPr>
        <p:pic>
          <p:nvPicPr>
            <p:cNvPr id="34833" name="Picture 17" descr="EAGLE1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960"/>
              <a:ext cx="1056" cy="7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834" name="Picture 18" descr="EAGLE1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4" y="912"/>
              <a:ext cx="1056" cy="7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835" name="Picture 19" descr="EAGLE1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4" y="912"/>
              <a:ext cx="1056" cy="7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836" name="Picture 20" descr="EAGLE1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2" y="2208"/>
              <a:ext cx="1056" cy="7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837" name="Picture 21" descr="EAGLE1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" y="2304"/>
              <a:ext cx="1056" cy="7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838" name="Picture 22" descr="EAGLE1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2352"/>
              <a:ext cx="1056" cy="7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4463725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>
                                        <p:cTn id="6" dur="500" fill="hold"/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177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0" presetClass="exit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177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0" presetClass="exit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77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77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177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7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50" presetClass="exit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177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4" presetID="50" presetClass="exit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177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0" presetID="45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77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77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177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7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7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7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7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7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7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771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77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77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1000"/>
                                        <p:tgtEl>
                                          <p:spTgt spid="177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1000"/>
                                        <p:tgtEl>
                                          <p:spTgt spid="177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7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xit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177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177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177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177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177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177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5" grpId="0" animBg="1"/>
      <p:bldP spid="177156" grpId="0" animBg="1"/>
      <p:bldP spid="177157" grpId="0" animBg="1"/>
      <p:bldP spid="177158" grpId="0" animBg="1"/>
      <p:bldP spid="177159" grpId="0" animBg="1"/>
      <p:bldP spid="177160" grpId="0" animBg="1"/>
      <p:bldP spid="177162" grpId="0"/>
      <p:bldP spid="17716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pic>
        <p:nvPicPr>
          <p:cNvPr id="4099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2514600" y="1692276"/>
            <a:ext cx="8153400" cy="347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 b="1">
                <a:solidFill>
                  <a:srgbClr val="FF3300"/>
                </a:solidFill>
                <a:latin typeface="Times New Roman" panose="02020603050405020304" pitchFamily="18" charset="0"/>
              </a:rPr>
              <a:t>I. Mục đích – yêu cầu</a:t>
            </a:r>
          </a:p>
          <a:p>
            <a:pPr eaLnBrk="1" hangingPunct="1"/>
            <a:r>
              <a:rPr lang="en-US" altLang="en-US" sz="2000" b="1" i="1">
                <a:solidFill>
                  <a:srgbClr val="FF3300"/>
                </a:solidFill>
                <a:latin typeface="Times New Roman" panose="02020603050405020304" pitchFamily="18" charset="0"/>
              </a:rPr>
              <a:t>1. Kiến thức:</a:t>
            </a:r>
            <a:r>
              <a:rPr lang="en-US" altLang="en-US" sz="20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buFontTx/>
              <a:buChar char="-"/>
            </a:pPr>
            <a:r>
              <a:rPr lang="en-US" altLang="en-US" sz="2000">
                <a:solidFill>
                  <a:srgbClr val="0000FF"/>
                </a:solidFill>
                <a:latin typeface="Times New Roman" panose="02020603050405020304" pitchFamily="18" charset="0"/>
              </a:rPr>
              <a:t> Trẻ biết thêm bớt trong phạm vi 8 </a:t>
            </a:r>
          </a:p>
          <a:p>
            <a:pPr eaLnBrk="1" hangingPunct="1">
              <a:buFontTx/>
              <a:buChar char="-"/>
            </a:pPr>
            <a:r>
              <a:rPr lang="en-US" altLang="en-US" sz="2000">
                <a:solidFill>
                  <a:srgbClr val="0000FF"/>
                </a:solidFill>
                <a:latin typeface="Times New Roman" panose="02020603050405020304" pitchFamily="18" charset="0"/>
              </a:rPr>
              <a:t> Trẻ nhận biết các nhóm có 8 đối tượng</a:t>
            </a:r>
          </a:p>
          <a:p>
            <a:pPr eaLnBrk="1" hangingPunct="1">
              <a:buFontTx/>
              <a:buChar char="-"/>
            </a:pPr>
            <a:r>
              <a:rPr lang="en-US" altLang="en-US" sz="2000">
                <a:solidFill>
                  <a:srgbClr val="0000FF"/>
                </a:solidFill>
                <a:latin typeface="Times New Roman" panose="02020603050405020304" pitchFamily="18" charset="0"/>
              </a:rPr>
              <a:t> Hiểu ý nghĩa số lượng của số 8: số 8 dùng để chỉ các nhóm có số lượng là </a:t>
            </a:r>
          </a:p>
          <a:p>
            <a:pPr eaLnBrk="1" hangingPunct="1"/>
            <a:r>
              <a:rPr lang="en-US" altLang="en-US" sz="2000" b="1" i="1">
                <a:solidFill>
                  <a:srgbClr val="FF3300"/>
                </a:solidFill>
                <a:latin typeface="Times New Roman" panose="02020603050405020304" pitchFamily="18" charset="0"/>
              </a:rPr>
              <a:t>2. Kỹ năng:</a:t>
            </a:r>
            <a:r>
              <a:rPr lang="en-US" altLang="en-US" sz="2000" b="1" i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altLang="en-US" sz="2000" b="1">
                <a:solidFill>
                  <a:srgbClr val="0000FF"/>
                </a:solidFill>
                <a:latin typeface="Times New Roman" panose="02020603050405020304" pitchFamily="18" charset="0"/>
              </a:rPr>
              <a:t>-</a:t>
            </a:r>
            <a:r>
              <a:rPr lang="en-US" altLang="en-US" sz="2000">
                <a:solidFill>
                  <a:srgbClr val="0000FF"/>
                </a:solidFill>
                <a:latin typeface="Times New Roman" panose="02020603050405020304" pitchFamily="18" charset="0"/>
              </a:rPr>
              <a:t>Trẻ đếm thành thạo từ 1 đến 8.</a:t>
            </a:r>
          </a:p>
          <a:p>
            <a:pPr eaLnBrk="1" hangingPunct="1"/>
            <a:r>
              <a:rPr lang="en-US" altLang="en-US" sz="2000">
                <a:solidFill>
                  <a:srgbClr val="0000FF"/>
                </a:solidFill>
                <a:latin typeface="Times New Roman" panose="02020603050405020304" pitchFamily="18" charset="0"/>
              </a:rPr>
              <a:t>- Trẻ tìm và thêm bớt  tạo ra các nhóm có số lượng tương ứng  8</a:t>
            </a:r>
          </a:p>
          <a:p>
            <a:pPr eaLnBrk="1" hangingPunct="1"/>
            <a:r>
              <a:rPr lang="en-US" altLang="en-US" sz="2000">
                <a:solidFill>
                  <a:srgbClr val="0000FF"/>
                </a:solidFill>
                <a:latin typeface="Times New Roman" panose="02020603050405020304" pitchFamily="18" charset="0"/>
              </a:rPr>
              <a:t>- Trẻ có kỹ năng đếm các nhóm đối tượng không  bỏ xót , không lặp lại</a:t>
            </a:r>
          </a:p>
          <a:p>
            <a:pPr eaLnBrk="1" hangingPunct="1"/>
            <a:r>
              <a:rPr lang="en-US" altLang="en-US" sz="2000" b="1" i="1">
                <a:solidFill>
                  <a:srgbClr val="FF3300"/>
                </a:solidFill>
                <a:latin typeface="Times New Roman" panose="02020603050405020304" pitchFamily="18" charset="0"/>
              </a:rPr>
              <a:t>3. Thái độ:</a:t>
            </a:r>
          </a:p>
          <a:p>
            <a:pPr eaLnBrk="1" hangingPunct="1"/>
            <a:r>
              <a:rPr lang="en-US" altLang="en-US" sz="2000">
                <a:solidFill>
                  <a:srgbClr val="0000FF"/>
                </a:solidFill>
                <a:latin typeface="Times New Roman" panose="02020603050405020304" pitchFamily="18" charset="0"/>
              </a:rPr>
              <a:t>- Trẻ tích cực chủ động tham gia hoạt động, có nề nếp trong giờ học.</a:t>
            </a:r>
          </a:p>
        </p:txBody>
      </p:sp>
    </p:spTree>
    <p:extLst>
      <p:ext uri="{BB962C8B-B14F-4D97-AF65-F5344CB8AC3E}">
        <p14:creationId xmlns:p14="http://schemas.microsoft.com/office/powerpoint/2010/main" val="176951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3245069" y="302063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n-US" b="1" dirty="0" err="1" smtClean="0">
                <a:solidFill>
                  <a:srgbClr val="002060"/>
                </a:solidFill>
              </a:rPr>
              <a:t>Hoạt</a:t>
            </a:r>
            <a:r>
              <a:rPr lang="en-US" altLang="en-US" b="1" dirty="0" smtClean="0">
                <a:solidFill>
                  <a:srgbClr val="002060"/>
                </a:solidFill>
              </a:rPr>
              <a:t> </a:t>
            </a:r>
            <a:r>
              <a:rPr lang="en-US" altLang="en-US" b="1" dirty="0" err="1" smtClean="0">
                <a:solidFill>
                  <a:srgbClr val="002060"/>
                </a:solidFill>
              </a:rPr>
              <a:t>động</a:t>
            </a:r>
            <a:r>
              <a:rPr lang="en-US" altLang="en-US" b="1" dirty="0" smtClean="0">
                <a:solidFill>
                  <a:srgbClr val="002060"/>
                </a:solidFill>
              </a:rPr>
              <a:t> 3.Về </a:t>
            </a:r>
            <a:r>
              <a:rPr lang="en-US" altLang="en-US" b="1" dirty="0" err="1" smtClean="0">
                <a:solidFill>
                  <a:srgbClr val="002060"/>
                </a:solidFill>
              </a:rPr>
              <a:t>đích</a:t>
            </a:r>
            <a:r>
              <a:rPr lang="en-US" altLang="en-US" b="1" dirty="0" smtClean="0">
                <a:solidFill>
                  <a:srgbClr val="002060"/>
                </a:solidFill>
              </a:rPr>
              <a:t> </a:t>
            </a:r>
            <a:r>
              <a:rPr lang="en-US" altLang="en-US" dirty="0" smtClean="0"/>
              <a:t>: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2789238"/>
            <a:ext cx="8229600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mtClean="0"/>
              <a:t>Củng cố: Làm động tác vận động của các  con vật tạo thành 8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( 2 đội:1 đội ra yêu cầu- đội kia thêm để tạo thành 8).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83086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pic>
        <p:nvPicPr>
          <p:cNvPr id="37891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52600" y="0"/>
            <a:ext cx="8915400" cy="6858000"/>
          </a:xfrm>
        </p:spPr>
      </p:pic>
      <p:sp>
        <p:nvSpPr>
          <p:cNvPr id="37892" name="TextBox 4"/>
          <p:cNvSpPr txBox="1">
            <a:spLocks noChangeArrowheads="1"/>
          </p:cNvSpPr>
          <p:nvPr/>
        </p:nvSpPr>
        <p:spPr bwMode="auto">
          <a:xfrm>
            <a:off x="3886200" y="2667001"/>
            <a:ext cx="5410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240AE8"/>
                </a:solidFill>
              </a:rPr>
              <a:t>KẾT THÚC GIỜ HỌC</a:t>
            </a:r>
          </a:p>
        </p:txBody>
      </p:sp>
    </p:spTree>
    <p:extLst>
      <p:ext uri="{BB962C8B-B14F-4D97-AF65-F5344CB8AC3E}">
        <p14:creationId xmlns:p14="http://schemas.microsoft.com/office/powerpoint/2010/main" val="461906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pic>
        <p:nvPicPr>
          <p:cNvPr id="6" name="Vui Đến Trường - Nhóm Hoa Tay - Nhạc Thiếu Nhi Sôi Động Remix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0" y="2719388"/>
            <a:ext cx="3048000" cy="2286000"/>
          </a:xfrm>
        </p:spPr>
      </p:pic>
      <p:pic>
        <p:nvPicPr>
          <p:cNvPr id="5124" name="Content Placeholder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076386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5" name="TextBox 4"/>
          <p:cNvSpPr txBox="1">
            <a:spLocks noChangeArrowheads="1"/>
          </p:cNvSpPr>
          <p:nvPr/>
        </p:nvSpPr>
        <p:spPr bwMode="auto">
          <a:xfrm>
            <a:off x="3124200" y="2241551"/>
            <a:ext cx="411480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Trẻ hát vận động bài: Vui đến trường</a:t>
            </a:r>
          </a:p>
        </p:txBody>
      </p:sp>
      <p:pic>
        <p:nvPicPr>
          <p:cNvPr id="7" name="Vui Đến Trường - Nhóm Hoa Tay - Nhạc Thiếu Nhi Sôi Động Remix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0100" y="3646488"/>
            <a:ext cx="3048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3851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video>
              <p:cMediaNode vol="80000">
                <p:cTn id="13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8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72" y="0"/>
            <a:ext cx="1223404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2590800"/>
            <a:ext cx="8458200" cy="205740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4800"/>
              <a:t/>
            </a:r>
            <a:br>
              <a:rPr lang="en-US" altLang="en-US" sz="4800"/>
            </a:br>
            <a:r>
              <a:rPr lang="en-US" altLang="en-US" sz="4800"/>
              <a:t>Hoạt động 1.Ôn: Số lượng trong phạm vi8.</a:t>
            </a:r>
            <a:br>
              <a:rPr lang="en-US" altLang="en-US" sz="4800"/>
            </a:br>
            <a:r>
              <a:rPr lang="en-US" altLang="en-US" sz="4800"/>
              <a:t> Gạch bớt hoặc thêm vào  để đối tượng có số lượng 8.</a:t>
            </a:r>
            <a:br>
              <a:rPr lang="en-US" altLang="en-US" sz="4800"/>
            </a:br>
            <a:endParaRPr lang="en-US" altLang="en-US" sz="4800"/>
          </a:p>
        </p:txBody>
      </p:sp>
    </p:spTree>
    <p:extLst>
      <p:ext uri="{BB962C8B-B14F-4D97-AF65-F5344CB8AC3E}">
        <p14:creationId xmlns:p14="http://schemas.microsoft.com/office/powerpoint/2010/main" val="80776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tigerwalk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685801"/>
            <a:ext cx="2362200" cy="138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5" descr="tigerwalk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762001"/>
            <a:ext cx="2362200" cy="138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6" descr="tigerwalk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838201"/>
            <a:ext cx="2362200" cy="138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7" descr="tigerwalk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667001"/>
            <a:ext cx="2362200" cy="138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8" descr="tigerwalk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800600"/>
            <a:ext cx="2667000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9" descr="tigerwalk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4419600"/>
            <a:ext cx="2819400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10" descr="tigerwalk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514601"/>
            <a:ext cx="2362200" cy="138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Picture 11" descr="tigerwalk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4191001"/>
            <a:ext cx="2438400" cy="143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6140" name="WordArt 12"/>
          <p:cNvSpPr>
            <a:spLocks noChangeArrowheads="1" noChangeShapeType="1" noTextEdit="1"/>
          </p:cNvSpPr>
          <p:nvPr/>
        </p:nvSpPr>
        <p:spPr bwMode="auto">
          <a:xfrm>
            <a:off x="5943600" y="2819401"/>
            <a:ext cx="585788" cy="8747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cs typeface="Arial" panose="020B0604020202020204" pitchFamily="34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085572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6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6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84" name="Picture 4" descr="Elephant-01-jun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762000"/>
            <a:ext cx="1905000" cy="156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085" name="Picture 5" descr="Elephant-01-jun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762000"/>
            <a:ext cx="1905000" cy="156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086" name="Picture 6" descr="Elephant-01-jun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762000"/>
            <a:ext cx="1905000" cy="156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087" name="Picture 7" descr="Elephant-01-jun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819400"/>
            <a:ext cx="1905000" cy="156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088" name="Picture 8" descr="Elephant-01-jun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590800"/>
            <a:ext cx="1905000" cy="156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089" name="Picture 9" descr="Elephant-01-jun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800600"/>
            <a:ext cx="1905000" cy="156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090" name="Picture 10" descr="Elephant-01-jun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572000"/>
            <a:ext cx="2514600" cy="186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091" name="Picture 11" descr="Elephant-01-jun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4876800"/>
            <a:ext cx="1905000" cy="156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092" name="WordArt 12"/>
          <p:cNvSpPr>
            <a:spLocks noChangeArrowheads="1" noChangeShapeType="1" noTextEdit="1"/>
          </p:cNvSpPr>
          <p:nvPr/>
        </p:nvSpPr>
        <p:spPr bwMode="auto">
          <a:xfrm>
            <a:off x="5791200" y="2971800"/>
            <a:ext cx="609600" cy="947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240AE8"/>
                </a:solidFill>
                <a:cs typeface="Arial" panose="020B0604020202020204" pitchFamily="34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496188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4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4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74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74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WordArt 2"/>
          <p:cNvSpPr>
            <a:spLocks noChangeArrowheads="1" noChangeShapeType="1" noTextEdit="1"/>
          </p:cNvSpPr>
          <p:nvPr/>
        </p:nvSpPr>
        <p:spPr bwMode="auto">
          <a:xfrm>
            <a:off x="1524000" y="228600"/>
            <a:ext cx="28194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kern="10">
              <a:ln w="12700">
                <a:solidFill>
                  <a:srgbClr val="00FF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6000">
                    <a:srgbClr val="E81766"/>
                  </a:gs>
                  <a:gs pos="13499">
                    <a:srgbClr val="EE3F17"/>
                  </a:gs>
                  <a:gs pos="24001">
                    <a:srgbClr val="FFFF00"/>
                  </a:gs>
                  <a:gs pos="32500">
                    <a:srgbClr val="1A8D48"/>
                  </a:gs>
                  <a:gs pos="39500">
                    <a:srgbClr val="0819FB"/>
                  </a:gs>
                  <a:gs pos="50000">
                    <a:srgbClr val="A603AB"/>
                  </a:gs>
                  <a:gs pos="60501">
                    <a:srgbClr val="0819FB"/>
                  </a:gs>
                  <a:gs pos="67500">
                    <a:srgbClr val="1A8D48"/>
                  </a:gs>
                  <a:gs pos="75999">
                    <a:srgbClr val="FFFF00"/>
                  </a:gs>
                  <a:gs pos="86501">
                    <a:srgbClr val="EE3F17"/>
                  </a:gs>
                  <a:gs pos="94000">
                    <a:srgbClr val="E81766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.VnArabia"/>
            </a:endParaRPr>
          </a:p>
        </p:txBody>
      </p:sp>
      <p:sp>
        <p:nvSpPr>
          <p:cNvPr id="152579" name="Text Box 3"/>
          <p:cNvSpPr txBox="1">
            <a:spLocks noChangeArrowheads="1"/>
          </p:cNvSpPr>
          <p:nvPr/>
        </p:nvSpPr>
        <p:spPr bwMode="auto">
          <a:xfrm>
            <a:off x="5207001" y="41275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0</a:t>
            </a:r>
          </a:p>
        </p:txBody>
      </p:sp>
      <p:sp>
        <p:nvSpPr>
          <p:cNvPr id="152580" name="Text Box 4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1</a:t>
            </a:r>
          </a:p>
        </p:txBody>
      </p:sp>
      <p:sp>
        <p:nvSpPr>
          <p:cNvPr id="152581" name="Text Box 5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2</a:t>
            </a:r>
          </a:p>
        </p:txBody>
      </p:sp>
      <p:sp>
        <p:nvSpPr>
          <p:cNvPr id="152582" name="Text Box 6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3</a:t>
            </a:r>
          </a:p>
        </p:txBody>
      </p:sp>
      <p:sp>
        <p:nvSpPr>
          <p:cNvPr id="152583" name="Text Box 7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4</a:t>
            </a:r>
          </a:p>
        </p:txBody>
      </p:sp>
      <p:sp>
        <p:nvSpPr>
          <p:cNvPr id="152584" name="Text Box 8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5</a:t>
            </a:r>
          </a:p>
        </p:txBody>
      </p:sp>
      <p:pic>
        <p:nvPicPr>
          <p:cNvPr id="152585" name="Picture 9" descr="bells2med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1" y="0"/>
            <a:ext cx="18192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2586" name="Text Box 10"/>
          <p:cNvSpPr txBox="1">
            <a:spLocks noChangeArrowheads="1"/>
          </p:cNvSpPr>
          <p:nvPr/>
        </p:nvSpPr>
        <p:spPr bwMode="auto">
          <a:xfrm>
            <a:off x="3276600" y="5943600"/>
            <a:ext cx="5791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US" altLang="en-US" sz="4400" b="1">
              <a:solidFill>
                <a:srgbClr val="FF0000"/>
              </a:solidFill>
              <a:latin typeface=".VnTifani Heavy" pitchFamily="34" charset="0"/>
            </a:endParaRPr>
          </a:p>
        </p:txBody>
      </p:sp>
      <p:sp>
        <p:nvSpPr>
          <p:cNvPr id="152587" name="Rectangle 11"/>
          <p:cNvSpPr>
            <a:spLocks noChangeArrowheads="1"/>
          </p:cNvSpPr>
          <p:nvPr/>
        </p:nvSpPr>
        <p:spPr bwMode="auto">
          <a:xfrm>
            <a:off x="3657600" y="5486400"/>
            <a:ext cx="5486400" cy="990600"/>
          </a:xfrm>
          <a:prstGeom prst="rect">
            <a:avLst/>
          </a:prstGeom>
          <a:solidFill>
            <a:srgbClr val="3BED1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400"/>
              <a:t>Gạch 1 còn lại 8</a:t>
            </a:r>
          </a:p>
        </p:txBody>
      </p:sp>
      <p:pic>
        <p:nvPicPr>
          <p:cNvPr id="9228" name="Picture 13" descr="vị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600200"/>
            <a:ext cx="914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9" name="Picture 14" descr="vị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447800"/>
            <a:ext cx="914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0" name="Picture 15" descr="vị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295400"/>
            <a:ext cx="914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1" name="Picture 17" descr="vị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667000"/>
            <a:ext cx="1143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2" name="Picture 18" descr="vị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438400"/>
            <a:ext cx="1143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3" name="Picture 19" descr="vị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2209800"/>
            <a:ext cx="1143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4" name="Picture 20" descr="vị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886200"/>
            <a:ext cx="1752600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5" name="Picture 21" descr="vị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733800"/>
            <a:ext cx="167640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6" name="Picture 24" descr="vị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3403600"/>
            <a:ext cx="1524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2601" name="WordArt 25"/>
          <p:cNvSpPr>
            <a:spLocks noChangeArrowheads="1" noChangeShapeType="1" noTextEdit="1"/>
          </p:cNvSpPr>
          <p:nvPr/>
        </p:nvSpPr>
        <p:spPr bwMode="auto">
          <a:xfrm>
            <a:off x="8915400" y="3657600"/>
            <a:ext cx="647700" cy="7953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99"/>
                </a:solidFill>
                <a:cs typeface="Arial" panose="020B0604020202020204" pitchFamily="34" charset="0"/>
              </a:rPr>
              <a:t>x</a:t>
            </a:r>
          </a:p>
        </p:txBody>
      </p:sp>
      <p:pic>
        <p:nvPicPr>
          <p:cNvPr id="152602" name="Picture 26" descr="9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1" y="2057401"/>
            <a:ext cx="1457325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71519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>
                                        <p:cTn id="6" dur="500" fill="hold"/>
                                        <p:tgtEl>
                                          <p:spTgt spid="15257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5257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152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1525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1525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2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0" presetClass="exit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1525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1525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1525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2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0" presetClass="exit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1525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50" presetClass="exit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1525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4" presetID="50" presetClass="exit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1525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0" presetID="45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525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52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152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2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2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2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2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25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25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25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152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152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1000"/>
                                        <p:tgtEl>
                                          <p:spTgt spid="152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1000"/>
                                        <p:tgtEl>
                                          <p:spTgt spid="152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2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152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152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152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152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9" grpId="0" animBg="1"/>
      <p:bldP spid="152580" grpId="0" animBg="1"/>
      <p:bldP spid="152581" grpId="0" animBg="1"/>
      <p:bldP spid="152582" grpId="0" animBg="1"/>
      <p:bldP spid="152583" grpId="0" animBg="1"/>
      <p:bldP spid="152584" grpId="0" animBg="1"/>
      <p:bldP spid="152586" grpId="0"/>
      <p:bldP spid="15258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WordArt 2"/>
          <p:cNvSpPr>
            <a:spLocks noChangeArrowheads="1" noChangeShapeType="1" noTextEdit="1"/>
          </p:cNvSpPr>
          <p:nvPr/>
        </p:nvSpPr>
        <p:spPr bwMode="auto">
          <a:xfrm>
            <a:off x="1524000" y="228600"/>
            <a:ext cx="28194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kern="10">
              <a:ln w="12700">
                <a:solidFill>
                  <a:srgbClr val="00FF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6000">
                    <a:srgbClr val="E81766"/>
                  </a:gs>
                  <a:gs pos="13499">
                    <a:srgbClr val="EE3F17"/>
                  </a:gs>
                  <a:gs pos="24001">
                    <a:srgbClr val="FFFF00"/>
                  </a:gs>
                  <a:gs pos="32500">
                    <a:srgbClr val="1A8D48"/>
                  </a:gs>
                  <a:gs pos="39500">
                    <a:srgbClr val="0819FB"/>
                  </a:gs>
                  <a:gs pos="50000">
                    <a:srgbClr val="A603AB"/>
                  </a:gs>
                  <a:gs pos="60501">
                    <a:srgbClr val="0819FB"/>
                  </a:gs>
                  <a:gs pos="67500">
                    <a:srgbClr val="1A8D48"/>
                  </a:gs>
                  <a:gs pos="75999">
                    <a:srgbClr val="FFFF00"/>
                  </a:gs>
                  <a:gs pos="86501">
                    <a:srgbClr val="EE3F17"/>
                  </a:gs>
                  <a:gs pos="94000">
                    <a:srgbClr val="E81766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.VnArabia"/>
            </a:endParaRPr>
          </a:p>
        </p:txBody>
      </p:sp>
      <p:sp>
        <p:nvSpPr>
          <p:cNvPr id="150531" name="Text Box 3"/>
          <p:cNvSpPr txBox="1">
            <a:spLocks noChangeArrowheads="1"/>
          </p:cNvSpPr>
          <p:nvPr/>
        </p:nvSpPr>
        <p:spPr bwMode="auto">
          <a:xfrm>
            <a:off x="5207001" y="41275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0</a:t>
            </a:r>
          </a:p>
        </p:txBody>
      </p:sp>
      <p:sp>
        <p:nvSpPr>
          <p:cNvPr id="150532" name="Text Box 4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1</a:t>
            </a:r>
          </a:p>
        </p:txBody>
      </p:sp>
      <p:sp>
        <p:nvSpPr>
          <p:cNvPr id="150533" name="Text Box 5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2</a:t>
            </a:r>
          </a:p>
        </p:txBody>
      </p:sp>
      <p:sp>
        <p:nvSpPr>
          <p:cNvPr id="150534" name="Text Box 6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3</a:t>
            </a:r>
          </a:p>
        </p:txBody>
      </p:sp>
      <p:sp>
        <p:nvSpPr>
          <p:cNvPr id="150535" name="Text Box 7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4</a:t>
            </a:r>
          </a:p>
        </p:txBody>
      </p:sp>
      <p:sp>
        <p:nvSpPr>
          <p:cNvPr id="150536" name="Text Box 8"/>
          <p:cNvSpPr txBox="1">
            <a:spLocks noChangeArrowheads="1"/>
          </p:cNvSpPr>
          <p:nvPr/>
        </p:nvSpPr>
        <p:spPr bwMode="auto">
          <a:xfrm>
            <a:off x="5207001" y="20638"/>
            <a:ext cx="1223963" cy="9144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137372" dir="19578596" algn="ctr" rotWithShape="0">
              <a:srgbClr val="FF99FF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>
                <a:solidFill>
                  <a:srgbClr val="FF0066"/>
                </a:solidFill>
                <a:latin typeface=".VnTifani Heavy" pitchFamily="34" charset="0"/>
              </a:rPr>
              <a:t>5</a:t>
            </a:r>
          </a:p>
        </p:txBody>
      </p:sp>
      <p:pic>
        <p:nvPicPr>
          <p:cNvPr id="150537" name="Picture 9" descr="bells2med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1" y="0"/>
            <a:ext cx="18192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0538" name="Text Box 10"/>
          <p:cNvSpPr txBox="1">
            <a:spLocks noChangeArrowheads="1"/>
          </p:cNvSpPr>
          <p:nvPr/>
        </p:nvSpPr>
        <p:spPr bwMode="auto">
          <a:xfrm>
            <a:off x="3276600" y="5943600"/>
            <a:ext cx="5791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US" altLang="en-US" sz="4400" b="1">
              <a:solidFill>
                <a:srgbClr val="FF0000"/>
              </a:solidFill>
              <a:latin typeface=".VnTifani Heavy" pitchFamily="34" charset="0"/>
            </a:endParaRPr>
          </a:p>
        </p:txBody>
      </p:sp>
      <p:sp>
        <p:nvSpPr>
          <p:cNvPr id="150539" name="Rectangle 11"/>
          <p:cNvSpPr>
            <a:spLocks noChangeArrowheads="1"/>
          </p:cNvSpPr>
          <p:nvPr/>
        </p:nvSpPr>
        <p:spPr bwMode="auto">
          <a:xfrm>
            <a:off x="2895600" y="5334000"/>
            <a:ext cx="5791200" cy="1066800"/>
          </a:xfrm>
          <a:prstGeom prst="rect">
            <a:avLst/>
          </a:prstGeom>
          <a:solidFill>
            <a:srgbClr val="3BED1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6000"/>
              <a:t>Gạch 2 còn lại 8</a:t>
            </a:r>
          </a:p>
        </p:txBody>
      </p:sp>
      <p:pic>
        <p:nvPicPr>
          <p:cNvPr id="11276" name="Picture 13" descr="gà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593851"/>
            <a:ext cx="1143000" cy="109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7" name="Picture 14" descr="gà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666876"/>
            <a:ext cx="914400" cy="87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8" name="Picture 15" descr="gà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666875"/>
            <a:ext cx="9906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9" name="Picture 16" descr="gà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590675"/>
            <a:ext cx="9906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0" name="Picture 17" descr="gà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200" y="1512889"/>
            <a:ext cx="106680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1" name="Picture 18" descr="gà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209926"/>
            <a:ext cx="1219200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2" name="Picture 19" descr="gà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3414714"/>
            <a:ext cx="106680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3" name="Picture 20" descr="gà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567113"/>
            <a:ext cx="914400" cy="874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4" name="Picture 21" descr="gà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3267075"/>
            <a:ext cx="1219200" cy="1163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5" name="Picture 22" descr="gà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1600" y="3262314"/>
            <a:ext cx="106680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0556" name="WordArt 28"/>
          <p:cNvSpPr>
            <a:spLocks noChangeArrowheads="1" noChangeShapeType="1" noTextEdit="1"/>
          </p:cNvSpPr>
          <p:nvPr/>
        </p:nvSpPr>
        <p:spPr bwMode="auto">
          <a:xfrm>
            <a:off x="9296400" y="3276601"/>
            <a:ext cx="609600" cy="796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99"/>
                </a:solidFill>
                <a:cs typeface="Arial" panose="020B0604020202020204" pitchFamily="34" charset="0"/>
              </a:rPr>
              <a:t>x</a:t>
            </a:r>
          </a:p>
        </p:txBody>
      </p:sp>
      <p:sp>
        <p:nvSpPr>
          <p:cNvPr id="150557" name="WordArt 29"/>
          <p:cNvSpPr>
            <a:spLocks noChangeArrowheads="1" noChangeShapeType="1" noTextEdit="1"/>
          </p:cNvSpPr>
          <p:nvPr/>
        </p:nvSpPr>
        <p:spPr bwMode="auto">
          <a:xfrm>
            <a:off x="7467600" y="3429000"/>
            <a:ext cx="609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99"/>
                </a:solidFill>
                <a:cs typeface="Arial" panose="020B0604020202020204" pitchFamily="34" charset="0"/>
              </a:rPr>
              <a:t>x</a:t>
            </a:r>
          </a:p>
        </p:txBody>
      </p:sp>
      <p:pic>
        <p:nvPicPr>
          <p:cNvPr id="150558" name="Picture 30" descr="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514601"/>
            <a:ext cx="914400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75883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>
                                        <p:cTn id="6" dur="500" fill="hold"/>
                                        <p:tgtEl>
                                          <p:spTgt spid="1505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66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5053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xit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1505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1505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1505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0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0" presetClass="exit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150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150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1505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0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0" presetClass="exit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50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50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1505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0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50" presetClass="exit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50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150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1505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0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4" presetID="50" presetClass="exit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1505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0" presetID="45" presetClass="exit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505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505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1505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0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0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0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0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05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05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05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150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150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1000"/>
                                        <p:tgtEl>
                                          <p:spTgt spid="150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1000"/>
                                        <p:tgtEl>
                                          <p:spTgt spid="150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0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50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50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50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50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150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150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1" grpId="0" animBg="1"/>
      <p:bldP spid="150532" grpId="0" animBg="1"/>
      <p:bldP spid="150533" grpId="0" animBg="1"/>
      <p:bldP spid="150534" grpId="0" animBg="1"/>
      <p:bldP spid="150535" grpId="0" animBg="1"/>
      <p:bldP spid="150536" grpId="0" animBg="1"/>
      <p:bldP spid="150538" grpId="0"/>
      <p:bldP spid="15053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3124200" y="1600201"/>
            <a:ext cx="6705600" cy="2468563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sz="4800"/>
              <a:t>Hoạt động 2 :</a:t>
            </a:r>
            <a:br>
              <a:rPr lang="en-US" altLang="en-US" sz="4800"/>
            </a:br>
            <a:r>
              <a:rPr lang="en-US" altLang="en-US" sz="4800"/>
              <a:t>-</a:t>
            </a:r>
            <a:r>
              <a:rPr lang="en-US" altLang="en-US" sz="4000"/>
              <a:t>Thêm bớt trong phạm vi 8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3987801"/>
            <a:ext cx="8229600" cy="29257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4000"/>
              <a:t>- Giải những bài toán đố </a:t>
            </a:r>
          </a:p>
          <a:p>
            <a:pPr algn="ctr" eaLnBrk="1" hangingPunct="1">
              <a:buFontTx/>
              <a:buNone/>
            </a:pPr>
            <a:r>
              <a:rPr lang="en-US" altLang="en-US" sz="4000"/>
              <a:t>     trong phạm vi : 8.</a:t>
            </a:r>
          </a:p>
        </p:txBody>
      </p:sp>
    </p:spTree>
    <p:extLst>
      <p:ext uri="{BB962C8B-B14F-4D97-AF65-F5344CB8AC3E}">
        <p14:creationId xmlns:p14="http://schemas.microsoft.com/office/powerpoint/2010/main" val="118147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386</Words>
  <Application>Microsoft Office PowerPoint</Application>
  <PresentationFormat>Widescreen</PresentationFormat>
  <Paragraphs>133</Paragraphs>
  <Slides>21</Slides>
  <Notes>12</Notes>
  <HiddenSlides>0</HiddenSlides>
  <MMClips>2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.VnArabia</vt:lpstr>
      <vt:lpstr>.VnTifani Heavy</vt:lpstr>
      <vt:lpstr>Arial</vt:lpstr>
      <vt:lpstr>Arial Black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 Hoạt động 1.Ôn: Số lượng trong phạm vi8.  Gạch bớt hoặc thêm vào  để đối tượng có số lượng 8. </vt:lpstr>
      <vt:lpstr>PowerPoint Presentation</vt:lpstr>
      <vt:lpstr>PowerPoint Presentation</vt:lpstr>
      <vt:lpstr>PowerPoint Presentation</vt:lpstr>
      <vt:lpstr>PowerPoint Presentation</vt:lpstr>
      <vt:lpstr>Hoạt động 2 : -Thêm bớt trong phạm vi 8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Hoạt động 3.Về đích :</vt:lpstr>
      <vt:lpstr>PowerPoint Presentation</vt:lpstr>
    </vt:vector>
  </TitlesOfParts>
  <Company>Techsi.vn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Techsi.vn</dc:creator>
  <cp:lastModifiedBy>Techsi.vn</cp:lastModifiedBy>
  <cp:revision>1</cp:revision>
  <dcterms:created xsi:type="dcterms:W3CDTF">2024-07-24T10:53:11Z</dcterms:created>
  <dcterms:modified xsi:type="dcterms:W3CDTF">2024-07-24T10:55:54Z</dcterms:modified>
</cp:coreProperties>
</file>