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9"/>
  </p:notesMasterIdLst>
  <p:sldIdLst>
    <p:sldId id="315" r:id="rId2"/>
    <p:sldId id="314" r:id="rId3"/>
    <p:sldId id="260" r:id="rId4"/>
    <p:sldId id="259" r:id="rId5"/>
    <p:sldId id="310" r:id="rId6"/>
    <p:sldId id="264" r:id="rId7"/>
    <p:sldId id="306" r:id="rId8"/>
    <p:sldId id="309" r:id="rId9"/>
    <p:sldId id="280" r:id="rId10"/>
    <p:sldId id="299" r:id="rId11"/>
    <p:sldId id="291" r:id="rId12"/>
    <p:sldId id="268" r:id="rId13"/>
    <p:sldId id="270" r:id="rId14"/>
    <p:sldId id="313" r:id="rId15"/>
    <p:sldId id="311" r:id="rId16"/>
    <p:sldId id="312" r:id="rId17"/>
    <p:sldId id="281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33CCFF"/>
    <a:srgbClr val="FFFFFF"/>
    <a:srgbClr val="FFFF99"/>
    <a:srgbClr val="99FF99"/>
    <a:srgbClr val="CCFF99"/>
    <a:srgbClr val="66FF99"/>
    <a:srgbClr val="FFFF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92" autoAdjust="0"/>
  </p:normalViewPr>
  <p:slideViewPr>
    <p:cSldViewPr>
      <p:cViewPr varScale="1">
        <p:scale>
          <a:sx n="50" d="100"/>
          <a:sy n="50" d="100"/>
        </p:scale>
        <p:origin x="174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25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FE18C6D-F7E0-4FE1-886B-495C67D08B1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5CCB791-745D-483C-A5BC-0DB0414014AD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6C25853-DD70-4F57-9D1F-2D1D1E436A24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A1A2C68-2C71-4D63-9B95-5DA4D27100F6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18C6D-F7E0-4FE1-886B-495C67D08B18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3377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AA9015E-0CDB-4F2A-ACAB-B23D11AFF95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873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A45FB-E693-47FF-86D2-AC20E631D51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46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D895E-E158-4B5A-8B91-8065B64492B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7943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F682-6D21-416A-9918-D464192790C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61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10A9A578-19E0-45E4-8625-0777C49DB96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829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A198-85FA-470B-B3E0-16C934E47B4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961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A33B-08A3-48F3-A463-1DB76552FEB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8351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FB1F-01B8-4230-A670-C2F94D8E4B2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8279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2676-BAF2-4E2D-9E7C-6B1586BF240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666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F422A80-CB43-4BFC-97A0-1A26968F2BF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33785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46B748-55DD-4BF2-922E-61ACE71E92D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07780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18E319C-C74A-4EFF-960A-856D93D860B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59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audio" Target="../media/audio3.wav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2.gif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5" y="24161"/>
            <a:ext cx="9144000" cy="701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64916" y="533400"/>
            <a:ext cx="4450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  <a:b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TRƯỜNG MẦM NON CỰ KHỐI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711" y="2272067"/>
            <a:ext cx="7727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PHÁT TRIỂN NHẬN THỨC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8400" y="3045817"/>
            <a:ext cx="5003293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So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MGB C3</a:t>
            </a:r>
          </a:p>
          <a:p>
            <a:pPr algn="ctr"/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2023-2024</a:t>
            </a:r>
          </a:p>
        </p:txBody>
      </p:sp>
      <p:pic>
        <p:nvPicPr>
          <p:cNvPr id="9" name="Picture 8" descr="A logo with people and text&#10;&#10;Description automatically generated">
            <a:extLst>
              <a:ext uri="{FF2B5EF4-FFF2-40B4-BE49-F238E27FC236}">
                <a16:creationId xmlns:a16="http://schemas.microsoft.com/office/drawing/2014/main" id="{7065D9A0-40E8-4891-9B04-D4BC30F1B8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846" y="1206293"/>
            <a:ext cx="1003554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18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1371600" y="2819400"/>
            <a:ext cx="5562600" cy="1295400"/>
          </a:xfrm>
          <a:prstGeom prst="rect">
            <a:avLst/>
          </a:prstGeom>
          <a:solidFill>
            <a:srgbClr val="FF0000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1371600" y="2819400"/>
            <a:ext cx="3124200" cy="1295400"/>
          </a:xfrm>
          <a:prstGeom prst="rect">
            <a:avLst/>
          </a:prstGeom>
          <a:solidFill>
            <a:srgbClr val="339966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nimBg="1"/>
      <p:bldP spid="67586" grpId="1" animBg="1"/>
      <p:bldP spid="67588" grpId="0" animBg="1"/>
      <p:bldP spid="6758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114800" y="15240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FF3300"/>
              </a:solidFill>
              <a:latin typeface=".VnTime" pitchFamily="34" charset="0"/>
            </a:endParaRPr>
          </a:p>
        </p:txBody>
      </p:sp>
      <p:pic>
        <p:nvPicPr>
          <p:cNvPr id="57349" name="Picture 5" descr="phcanh 96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3690">
            <a:off x="7329487" y="5395913"/>
            <a:ext cx="1114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6" descr="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32829">
            <a:off x="7232650" y="158750"/>
            <a:ext cx="12192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7" descr="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8953">
            <a:off x="463550" y="228600"/>
            <a:ext cx="12319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8" descr="thumb_150_product478828c5199fa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257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3" name="WordArt 9"/>
          <p:cNvSpPr>
            <a:spLocks noChangeArrowheads="1" noChangeShapeType="1" noTextEdit="1"/>
          </p:cNvSpPr>
          <p:nvPr/>
        </p:nvSpPr>
        <p:spPr bwMode="auto">
          <a:xfrm>
            <a:off x="2133600" y="533400"/>
            <a:ext cx="4953000" cy="7159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 3: Luyện tập</a:t>
            </a:r>
          </a:p>
        </p:txBody>
      </p:sp>
      <p:sp>
        <p:nvSpPr>
          <p:cNvPr id="57354" name="WordArt 10"/>
          <p:cNvSpPr>
            <a:spLocks noChangeArrowheads="1" noChangeShapeType="1" noTextEdit="1"/>
          </p:cNvSpPr>
          <p:nvPr/>
        </p:nvSpPr>
        <p:spPr bwMode="auto">
          <a:xfrm>
            <a:off x="838200" y="1447800"/>
            <a:ext cx="76200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FFFF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nhất</a:t>
            </a:r>
          </a:p>
        </p:txBody>
      </p:sp>
      <p:pic>
        <p:nvPicPr>
          <p:cNvPr id="57355" name="Picture 11" descr="bunny_thumping_foot_md_clr"/>
          <p:cNvPicPr>
            <a:picLocks noChangeAspect="1" noChangeArrowheads="1" noCrop="1"/>
          </p:cNvPicPr>
          <p:nvPr/>
        </p:nvPicPr>
        <p:blipFill>
          <a:blip r:embed="rId8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91000"/>
            <a:ext cx="20129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dir="in"/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1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28600" y="1143000"/>
            <a:ext cx="2474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2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số</a:t>
            </a:r>
            <a:r>
              <a:rPr lang="en-US" altLang="en-US" sz="32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200" b="1">
                <a:solidFill>
                  <a:schemeClr val="accent2"/>
                </a:solidFill>
                <a:latin typeface=".VnArial Narrow" pitchFamily="34" charset="0"/>
              </a:rPr>
              <a:t>: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667000" y="1066800"/>
            <a:ext cx="6477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băng giấy đỏ, </a:t>
            </a:r>
            <a:r>
              <a:rPr lang="en-US" altLang="en-US" sz="44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vi-VN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 </a:t>
            </a:r>
            <a:r>
              <a:rPr lang="en-US" altLang="en-US" sz="44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vi-VN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 ngắn </a:t>
            </a:r>
            <a:r>
              <a:rPr lang="en-US" altLang="en-US" sz="44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vi-VN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8438" name="Picture 6" descr="Copy of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14287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27770">
            <a:off x="0" y="228600"/>
            <a:ext cx="12319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6613">
            <a:off x="7912100" y="228600"/>
            <a:ext cx="12319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990600" y="2895600"/>
            <a:ext cx="1676400" cy="838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4000" b="1">
                <a:solidFill>
                  <a:srgbClr val="FF3300"/>
                </a:solidFill>
                <a:latin typeface="Arial" charset="0"/>
              </a:rPr>
              <a:t>1</a:t>
            </a:r>
          </a:p>
        </p:txBody>
      </p:sp>
      <p:sp>
        <p:nvSpPr>
          <p:cNvPr id="18443" name="AutoShape 11"/>
          <p:cNvSpPr>
            <a:spLocks noChangeArrowheads="1"/>
          </p:cNvSpPr>
          <p:nvPr/>
        </p:nvSpPr>
        <p:spPr bwMode="auto">
          <a:xfrm>
            <a:off x="7010400" y="5087257"/>
            <a:ext cx="1676400" cy="7620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4000" b="1" dirty="0">
                <a:solidFill>
                  <a:srgbClr val="FF3300"/>
                </a:solidFill>
                <a:latin typeface="Arial" charset="0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2667000" y="3733800"/>
            <a:ext cx="4648200" cy="1143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28253" y="5468257"/>
            <a:ext cx="4078287" cy="11644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diamond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/>
      <p:bldP spid="18441" grpId="0" animBg="1"/>
      <p:bldP spid="184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28600" y="1143000"/>
            <a:ext cx="2474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200" b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số</a:t>
            </a:r>
            <a:r>
              <a:rPr lang="en-US" altLang="en-US" sz="3200" b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667000" y="1066800"/>
            <a:ext cx="6477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băng giấy </a:t>
            </a:r>
            <a:r>
              <a:rPr lang="en-US" altLang="en-US" sz="44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vi-VN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đỏ,</a:t>
            </a:r>
            <a:r>
              <a:rPr lang="en-US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vi-VN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 dài nhất?</a:t>
            </a:r>
            <a:endParaRPr lang="en-US" altLang="en-US" sz="44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6" name="Picture 6" descr="Copy of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14287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27770">
            <a:off x="71438" y="142875"/>
            <a:ext cx="12319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6613">
            <a:off x="7912100" y="228600"/>
            <a:ext cx="12319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990600" y="2895600"/>
            <a:ext cx="1676400" cy="838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4000" b="1">
                <a:solidFill>
                  <a:srgbClr val="FF3300"/>
                </a:solidFill>
                <a:latin typeface="Arial" charset="0"/>
              </a:rPr>
              <a:t>1</a:t>
            </a:r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>
            <a:off x="7239000" y="4358858"/>
            <a:ext cx="1676400" cy="7620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4000" b="1" dirty="0">
                <a:solidFill>
                  <a:srgbClr val="FF3300"/>
                </a:solidFill>
                <a:latin typeface="Arial" charset="0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1696192" y="3782387"/>
            <a:ext cx="4419600" cy="115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flipV="1">
            <a:off x="1676400" y="5105400"/>
            <a:ext cx="5715000" cy="11584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diamond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  <p:bldP spid="20489" grpId="0" animBg="1"/>
      <p:bldP spid="2049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14600"/>
            <a:ext cx="8229600" cy="1143000"/>
          </a:xfrm>
        </p:spPr>
        <p:txBody>
          <a:bodyPr/>
          <a:lstStyle/>
          <a:p>
            <a:pPr eaLnBrk="1" hangingPunct="1"/>
            <a:r>
              <a:rPr lang="vi-VN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Mắt ai tinh nhất</a:t>
            </a:r>
            <a:endParaRPr lang="en-US" altLang="en-US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818509" y="2363094"/>
            <a:ext cx="2363981" cy="541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917671" y="749327"/>
            <a:ext cx="2336855" cy="3581400"/>
          </a:xfrm>
          <a:prstGeom prst="rect">
            <a:avLst/>
          </a:prstGeom>
          <a:solidFill>
            <a:srgbClr val="00FF00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204" y="3657600"/>
            <a:ext cx="3429000" cy="166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4645777"/>
            <a:ext cx="1304657" cy="10790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2204" y="1291679"/>
            <a:ext cx="4762500" cy="198864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85800"/>
            <a:ext cx="6964680" cy="3091206"/>
          </a:xfrm>
        </p:spPr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>
    <p:newsflash/>
    <p:sndAc>
      <p:stSnd>
        <p:snd r:embed="rId2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457200" y="-27878"/>
            <a:ext cx="8229600" cy="6354762"/>
          </a:xfrm>
        </p:spPr>
        <p:txBody>
          <a:bodyPr/>
          <a:lstStyle/>
          <a:p>
            <a:pPr eaLnBrk="1" hangingPunct="1"/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I.Mục đích yêu cầu:</a:t>
            </a:r>
            <a:b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thức:</a:t>
            </a:r>
            <a:b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biết so sánh nhận xét về sự khác nhau về chiều dài 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đối tượng.</a:t>
            </a:r>
            <a:b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Nhận biết sự khác nhau về kích thước: dài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vi-VN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Biết so sánh số lượng và dùng các từ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vi-VN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ngắn hơn.</a:t>
            </a:r>
            <a:b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Kỹ năng:</a:t>
            </a:r>
            <a:br>
              <a:rPr lang="vi-VN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vi-VN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sánh nhận ra vật có chiều dài khác nhau.</a:t>
            </a:r>
            <a:b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vi-VN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sánh bằng cách chập trùng khít một đầu của vật và so sánh.</a:t>
            </a:r>
            <a:b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Phát triển khả năng tư duy, quan sát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vi-VN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Thái độ:</a:t>
            </a:r>
            <a:b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có ý thức khi tham gia hoạt động, trẻ tích cực hoạt </a:t>
            </a:r>
            <a:r>
              <a:rPr lang="en-US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ộng dưới sự hướng dẫn của cô.</a:t>
            </a:r>
            <a:b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Biết nghe và làm theo hiệu lệnh của cô giáo.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MAGICR~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76800"/>
            <a:ext cx="1905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 descr="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97737">
            <a:off x="4495800" y="4343400"/>
            <a:ext cx="18288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 descr="I'LLNE~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24375"/>
            <a:ext cx="17145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2300" y="838200"/>
            <a:ext cx="801533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Ổn định tổ chức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2174" y="2133600"/>
            <a:ext cx="638335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sz="54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«Giấu tay»</a:t>
            </a:r>
            <a:endParaRPr lang="en-US" sz="5400" b="1" dirty="0">
              <a:ln w="1905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051050" y="29972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700338" y="10525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201" name="WordArt 9"/>
          <p:cNvSpPr>
            <a:spLocks noChangeArrowheads="1" noChangeShapeType="1" noTextEdit="1"/>
          </p:cNvSpPr>
          <p:nvPr/>
        </p:nvSpPr>
        <p:spPr bwMode="auto">
          <a:xfrm>
            <a:off x="2133600" y="533400"/>
            <a:ext cx="50292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95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685800" y="16002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1: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dài 2 đối tượng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676400" y="2819400"/>
            <a:ext cx="698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>
                <a:latin typeface=".VnArial Narrow" pitchFamily="34" charset="0"/>
              </a:rPr>
              <a:t>   </a:t>
            </a:r>
            <a:endParaRPr lang="en-US" altLang="en-US" sz="4800" b="1">
              <a:solidFill>
                <a:srgbClr val="009900"/>
              </a:solidFill>
              <a:latin typeface=".VnArial Narrow" pitchFamily="34" charset="0"/>
            </a:endParaRPr>
          </a:p>
        </p:txBody>
      </p:sp>
      <p:sp>
        <p:nvSpPr>
          <p:cNvPr id="8204" name="Text Box 13"/>
          <p:cNvSpPr txBox="1">
            <a:spLocks noChangeArrowheads="1"/>
          </p:cNvSpPr>
          <p:nvPr/>
        </p:nvSpPr>
        <p:spPr bwMode="auto">
          <a:xfrm>
            <a:off x="2057400" y="4800600"/>
            <a:ext cx="3238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>
                <a:solidFill>
                  <a:srgbClr val="FF00FF"/>
                </a:solidFill>
                <a:latin typeface=".VnArial Narrow" pitchFamily="34" charset="0"/>
              </a:rPr>
              <a:t> </a:t>
            </a:r>
          </a:p>
        </p:txBody>
      </p:sp>
    </p:spTree>
  </p:cSld>
  <p:clrMapOvr>
    <a:masterClrMapping/>
  </p:clrMapOvr>
  <p:transition spd="slow">
    <p:cover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/>
      <p:bldP spid="51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81400"/>
            <a:ext cx="2743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057400" y="1066800"/>
            <a:ext cx="2362200" cy="762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057400" y="2133600"/>
            <a:ext cx="4038600" cy="9144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114800" y="15240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3323" name="WordArt 11"/>
          <p:cNvSpPr>
            <a:spLocks noChangeArrowheads="1" noChangeShapeType="1" noTextEdit="1"/>
          </p:cNvSpPr>
          <p:nvPr/>
        </p:nvSpPr>
        <p:spPr bwMode="auto">
          <a:xfrm>
            <a:off x="2133600" y="533400"/>
            <a:ext cx="4953000" cy="7159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kern="10">
              <a:solidFill>
                <a:srgbClr val="FF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.VnArial Narrow"/>
            </a:endParaRPr>
          </a:p>
        </p:txBody>
      </p:sp>
      <p:sp>
        <p:nvSpPr>
          <p:cNvPr id="13324" name="WordArt 12"/>
          <p:cNvSpPr>
            <a:spLocks noChangeArrowheads="1" noChangeShapeType="1" noTextEdit="1"/>
          </p:cNvSpPr>
          <p:nvPr/>
        </p:nvSpPr>
        <p:spPr bwMode="auto">
          <a:xfrm>
            <a:off x="838200" y="1447800"/>
            <a:ext cx="7620000" cy="22860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0000"/>
              </a:contourClr>
            </a:sp3d>
          </a:bodyPr>
          <a:lstStyle/>
          <a:p>
            <a:pPr algn="ctr"/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00FFFF"/>
                  </a:gs>
                </a:gsLst>
                <a:lin ang="2700000" scaled="1"/>
              </a:gradFill>
              <a:latin typeface=".VnArial Narrow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33600" y="1524000"/>
            <a:ext cx="28956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33600" y="3352800"/>
            <a:ext cx="5105400" cy="990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split dir="in"/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06638"/>
            <a:ext cx="31638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200"/>
            <a:ext cx="8229600" cy="1981200"/>
          </a:xfrm>
        </p:spPr>
        <p:txBody>
          <a:bodyPr/>
          <a:lstStyle/>
          <a:p>
            <a:pPr eaLnBrk="1" hangingPunct="1"/>
            <a:r>
              <a:rPr lang="vi-VN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 So sánh chiều dài của </a:t>
            </a: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đối tượng</a:t>
            </a:r>
            <a:endParaRPr lang="en-US" alt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447800" y="685800"/>
            <a:ext cx="5562600" cy="1295400"/>
          </a:xfrm>
          <a:prstGeom prst="rect">
            <a:avLst/>
          </a:prstGeom>
          <a:solidFill>
            <a:srgbClr val="FF0000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1447800" y="2133600"/>
            <a:ext cx="3124200" cy="1295400"/>
          </a:xfrm>
          <a:prstGeom prst="rect">
            <a:avLst/>
          </a:prstGeom>
          <a:solidFill>
            <a:srgbClr val="339966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91 -0.04533  L 0.125 -0.16667  L 0.158 -0.04533  L 0.249 0  L 0.158 0.04533  L 0.125 0.16667  L 0.091 0.04533  L 0 0  Z" pathEditMode="relative" ptsTypes="">
                                      <p:cBhvr>
                                        <p:cTn id="12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  <p:bldP spid="36866" grpId="1" animBg="1"/>
      <p:bldP spid="36866" grpId="2" animBg="1"/>
      <p:bldP spid="36866" grpId="3" animBg="1"/>
      <p:bldP spid="36879" grpId="0" animBg="1"/>
      <p:bldP spid="36879" grpId="1" animBg="1"/>
      <p:bldP spid="36879" grpId="2" animBg="1"/>
      <p:bldP spid="36879" grpId="3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535</TotalTime>
  <Words>328</Words>
  <Application>Microsoft Office PowerPoint</Application>
  <PresentationFormat>On-screen Show (4:3)</PresentationFormat>
  <Paragraphs>35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.VnArial Narrow</vt:lpstr>
      <vt:lpstr>.VnTime</vt:lpstr>
      <vt:lpstr>Arial</vt:lpstr>
      <vt:lpstr>Century Gothic</vt:lpstr>
      <vt:lpstr>Garamond</vt:lpstr>
      <vt:lpstr>Times New Roman</vt:lpstr>
      <vt:lpstr>Savon</vt:lpstr>
      <vt:lpstr>PowerPoint Presentation</vt:lpstr>
      <vt:lpstr>I.Mục đích yêu cầu: 1. Kiến thức: - Trẻ biết so sánh nhận xét về sự khác nhau về chiều dài 2 đối tượng. - Nhận biết sự khác nhau về kích thước: dài hơn, ngắn hơn. -  Biết so sánh số lượng và dùng các từ: dài hơn, ngắn hơn. 2. Kỹ năng: - Trẻ có kỹ năng so sánh nhận ra vật có chiều dài khác nhau. - Trẻ có kỹ năng so sánh bằng cách chập trùng khít một đầu của vật và so sánh. - Phát triển khả năng tư duy, quan sát cho trẻ. 3. Thái độ: - Trẻ có ý thức khi tham gia hoạt động, trẻ tích cực hoạt động dưới sự hướng dẫn của cô. - Biết nghe và làm theo hiệu lệnh của cô giáo.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Phần 2: So sánh chiều dài của 2 đối tượng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Mắt ai tinh nhất</vt:lpstr>
      <vt:lpstr>PowerPoint Presentation</vt:lpstr>
      <vt:lpstr>PowerPoint Presentation</vt:lpstr>
      <vt:lpstr>Hoạt động 3: Kết thúc giờ học </vt:lpstr>
    </vt:vector>
  </TitlesOfParts>
  <Company>DHCNTT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NGOC  ANH</dc:creator>
  <cp:lastModifiedBy>Thao Nguyen Thi</cp:lastModifiedBy>
  <cp:revision>65</cp:revision>
  <dcterms:created xsi:type="dcterms:W3CDTF">2006-01-06T09:24:30Z</dcterms:created>
  <dcterms:modified xsi:type="dcterms:W3CDTF">2024-07-24T12:34:09Z</dcterms:modified>
</cp:coreProperties>
</file>