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003" autoAdjust="0"/>
  </p:normalViewPr>
  <p:slideViewPr>
    <p:cSldViewPr snapToGrid="0">
      <p:cViewPr>
        <p:scale>
          <a:sx n="47" d="100"/>
          <a:sy n="47" d="100"/>
        </p:scale>
        <p:origin x="14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532D-285E-4014-A108-67C1B5EE730D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96CE-4B3E-49D9-8F0A-AE6D05FFA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903" y="289701"/>
            <a:ext cx="711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9963" algn="ctr">
              <a:tabLst>
                <a:tab pos="747713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CỰ KHỐI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5637" y="2464309"/>
            <a:ext cx="990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6088" y="4783873"/>
            <a:ext cx="4984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pPr algn="ctr"/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  <p:pic>
        <p:nvPicPr>
          <p:cNvPr id="9" name="Picture 8" descr="A logo with people and text&#10;&#10;Description automatically generated">
            <a:extLst>
              <a:ext uri="{FF2B5EF4-FFF2-40B4-BE49-F238E27FC236}">
                <a16:creationId xmlns:a16="http://schemas.microsoft.com/office/drawing/2014/main" id="{16C63CF8-D0F2-4E7E-B4C2-A49D11204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10" y="1120698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5842"/>
            <a:ext cx="12380685" cy="7990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359" y="1605105"/>
            <a:ext cx="7980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3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7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4332" y="1014761"/>
            <a:ext cx="99245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  <a:cs typeface="Times New Roman" panose="02020603050405020304" pitchFamily="18" charset="0"/>
              </a:rPr>
              <a:t>I. MỤC ĐÍCH YÊU CẦU</a:t>
            </a:r>
          </a:p>
          <a:p>
            <a:r>
              <a:rPr lang="vi-VN" sz="3200" dirty="0">
                <a:latin typeface="+mj-lt"/>
              </a:rPr>
              <a:t>- Trẻ biết tên gọi bút màu, biết cách cầm bút vẽ những nét đứt thẳngxiên dà</a:t>
            </a:r>
            <a:r>
              <a:rPr lang="en-US" sz="3200" dirty="0" err="1">
                <a:latin typeface="+mj-lt"/>
              </a:rPr>
              <a:t>i</a:t>
            </a:r>
            <a:r>
              <a:rPr lang="en-US" sz="3200" dirty="0">
                <a:latin typeface="+mj-lt"/>
              </a:rPr>
              <a:t>, </a:t>
            </a:r>
            <a:r>
              <a:rPr lang="vi-VN" sz="3200" dirty="0">
                <a:latin typeface="+mj-lt"/>
              </a:rPr>
              <a:t>xiên ngắn từ trên xuống dưới tạo thành những hạt mưa rơi.</a:t>
            </a:r>
          </a:p>
          <a:p>
            <a:r>
              <a:rPr lang="vi-VN" sz="3200" dirty="0">
                <a:latin typeface="+mj-lt"/>
              </a:rPr>
              <a:t>- Luyện kỷ năng cầm bút, ngồi đúng tư thế khi vẽ</a:t>
            </a:r>
          </a:p>
          <a:p>
            <a:r>
              <a:rPr lang="vi-VN" sz="3200" dirty="0">
                <a:latin typeface="+mj-lt"/>
              </a:rPr>
              <a:t>- Giáo dục trẻ biết mặc áo mưa, che ô khi gặp trời mưa</a:t>
            </a:r>
          </a:p>
          <a:p>
            <a:r>
              <a:rPr lang="vi-VN" sz="3200" b="1" dirty="0">
                <a:latin typeface="+mj-lt"/>
                <a:cs typeface="Times New Roman" panose="02020603050405020304" pitchFamily="18" charset="0"/>
              </a:rPr>
              <a:t>II. CHUẨN BỊ</a:t>
            </a:r>
          </a:p>
          <a:p>
            <a:r>
              <a:rPr lang="vi-VN" sz="3200" dirty="0">
                <a:latin typeface="+mj-lt"/>
              </a:rPr>
              <a:t>- Bàn ghế, bút màu, giấy A4</a:t>
            </a:r>
          </a:p>
          <a:p>
            <a:r>
              <a:rPr lang="vi-VN" sz="3200" dirty="0">
                <a:latin typeface="+mj-lt"/>
              </a:rPr>
              <a:t>- Tranh mẫu vẽ cảnh trời mưa.</a:t>
            </a:r>
          </a:p>
          <a:p>
            <a:r>
              <a:rPr lang="vi-VN" sz="3200" dirty="0">
                <a:latin typeface="+mj-lt"/>
              </a:rPr>
              <a:t>- Bảng, phấn, giá treo tranh, que chỉ.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43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323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0113" y="2264229"/>
            <a:ext cx="8568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5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o Tôi Đi Làm Mưa Với [Official Full HD]">
            <a:hlinkClick r:id="" action="ppaction://media"/>
            <a:extLst>
              <a:ext uri="{FF2B5EF4-FFF2-40B4-BE49-F238E27FC236}">
                <a16:creationId xmlns:a16="http://schemas.microsoft.com/office/drawing/2014/main" id="{214D6930-CEAF-4EE7-A2FE-C403CFCED1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4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" y="0"/>
            <a:ext cx="11974286" cy="7082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197" y="2055813"/>
            <a:ext cx="948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7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8" y="0"/>
            <a:ext cx="12228571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2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2112"/>
            <a:ext cx="12192000" cy="75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6826"/>
            <a:ext cx="12192001" cy="68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0706"/>
            <a:ext cx="12192000" cy="742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2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184</Words>
  <Application>Microsoft Office PowerPoint</Application>
  <PresentationFormat>Widescreen</PresentationFormat>
  <Paragraphs>19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Thao Nguyen Thi</cp:lastModifiedBy>
  <cp:revision>5</cp:revision>
  <dcterms:created xsi:type="dcterms:W3CDTF">2024-07-08T03:22:32Z</dcterms:created>
  <dcterms:modified xsi:type="dcterms:W3CDTF">2024-07-24T12:32:45Z</dcterms:modified>
</cp:coreProperties>
</file>