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59" r:id="rId4"/>
    <p:sldId id="261" r:id="rId5"/>
    <p:sldId id="263" r:id="rId6"/>
    <p:sldId id="265" r:id="rId7"/>
    <p:sldId id="267" r:id="rId8"/>
    <p:sldId id="269" r:id="rId9"/>
    <p:sldId id="271" r:id="rId10"/>
    <p:sldId id="273" r:id="rId11"/>
    <p:sldId id="275" r:id="rId12"/>
    <p:sldId id="279" r:id="rId13"/>
    <p:sldId id="281" r:id="rId14"/>
    <p:sldId id="292" r:id="rId15"/>
    <p:sldId id="283" r:id="rId16"/>
    <p:sldId id="285" r:id="rId17"/>
    <p:sldId id="287" r:id="rId18"/>
    <p:sldId id="293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2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7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7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8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0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1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08DC6-39C8-4A5F-A242-C4503F9122B8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4138-9073-451D-ACD0-828A9E726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680138" y="389640"/>
            <a:ext cx="716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 KHỐI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7990" y="4431991"/>
            <a:ext cx="625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8877" y="3185496"/>
            <a:ext cx="762136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</a:pP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PHÁT TRIỂN NHẬN THỨC</a:t>
            </a:r>
          </a:p>
          <a:p>
            <a:pPr algn="ctr">
              <a:tabLst>
                <a:tab pos="514350" algn="l"/>
                <a:tab pos="2239328" algn="ctr"/>
              </a:tabLst>
            </a:pPr>
            <a:endParaRPr lang="en-US" sz="27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Đề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tài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vi-VN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Ích lợi của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vi-VN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đối với con người</a:t>
            </a:r>
            <a:endParaRPr lang="en-US" sz="27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>
              <a:tabLst>
                <a:tab pos="514350" algn="l"/>
                <a:tab pos="2239328" algn="ctr"/>
              </a:tabLst>
            </a:pP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Lứa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: 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Trẻ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( 3 – 4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)</a:t>
            </a:r>
          </a:p>
          <a:p>
            <a:pPr>
              <a:tabLst>
                <a:tab pos="514350" algn="l"/>
                <a:tab pos="2239328" algn="ctr"/>
              </a:tabLst>
            </a:pP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Giáo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Viên: Phan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Thị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Phương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</a:t>
            </a:r>
          </a:p>
          <a:p>
            <a:pPr algn="ctr">
              <a:tabLst>
                <a:tab pos="514350" algn="l"/>
                <a:tab pos="2239328" algn="ctr"/>
              </a:tabLst>
            </a:pPr>
            <a:endParaRPr lang="en-US" sz="27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</a:pPr>
            <a:endParaRPr lang="en-US" sz="27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30" y="4323418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9161" y="6126625"/>
            <a:ext cx="600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2024-2025</a:t>
            </a:r>
          </a:p>
        </p:txBody>
      </p:sp>
      <p:pic>
        <p:nvPicPr>
          <p:cNvPr id="3" name="Picture 2" descr="A logo with people and text&#10;&#10;Description automatically generated">
            <a:extLst>
              <a:ext uri="{FF2B5EF4-FFF2-40B4-BE49-F238E27FC236}">
                <a16:creationId xmlns:a16="http://schemas.microsoft.com/office/drawing/2014/main" id="{7065D9A0-40E8-4891-9B04-D4BC30F1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37" y="1447962"/>
            <a:ext cx="1336809" cy="12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0539" y="2596055"/>
            <a:ext cx="7157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024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042" y="-255373"/>
            <a:ext cx="12257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8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0"/>
            <a:ext cx="12201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4075" y="2511973"/>
            <a:ext cx="7367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2:Ôn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0"/>
            <a:ext cx="12201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2690" y="1608082"/>
            <a:ext cx="727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8910" y="2469931"/>
            <a:ext cx="7840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r>
              <a:rPr lang="en-US" dirty="0"/>
              <a:t> - </a:t>
            </a:r>
            <a:r>
              <a:rPr lang="en-US" dirty="0" err="1"/>
              <a:t>Cô</a:t>
            </a:r>
            <a:r>
              <a:rPr lang="en-US" dirty="0"/>
              <a:t> chia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oản</a:t>
            </a:r>
            <a:r>
              <a:rPr lang="en-US" dirty="0"/>
              <a:t> </a:t>
            </a:r>
            <a:r>
              <a:rPr lang="en-US" dirty="0" err="1"/>
              <a:t>tù</a:t>
            </a:r>
            <a:r>
              <a:rPr lang="en-US" dirty="0"/>
              <a:t> </a:t>
            </a:r>
            <a:r>
              <a:rPr lang="en-US" dirty="0" err="1"/>
              <a:t>tì</a:t>
            </a:r>
            <a:endParaRPr lang="en-US" dirty="0"/>
          </a:p>
          <a:p>
            <a:r>
              <a:rPr lang="en-US" dirty="0"/>
              <a:t> + 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 </a:t>
            </a:r>
          </a:p>
          <a:p>
            <a:r>
              <a:rPr lang="en-US" dirty="0"/>
              <a:t> + 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nhì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cối</a:t>
            </a:r>
            <a:r>
              <a:rPr lang="en-US" dirty="0"/>
              <a:t> . </a:t>
            </a:r>
          </a:p>
          <a:p>
            <a:r>
              <a:rPr lang="en-US" dirty="0"/>
              <a:t>- </a:t>
            </a:r>
            <a:r>
              <a:rPr lang="en-US" dirty="0" err="1"/>
              <a:t>Trong</a:t>
            </a:r>
            <a:r>
              <a:rPr lang="en-US" dirty="0"/>
              <a:t> 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  <a:p>
            <a:r>
              <a:rPr lang="en-US" b="1" dirty="0" err="1"/>
              <a:t>Luật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nhường</a:t>
            </a:r>
            <a:r>
              <a:rPr lang="en-US" dirty="0"/>
              <a:t>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0"/>
            <a:ext cx="1220161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57400" y="2517057"/>
            <a:ext cx="79041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LUÔN CHĂM NGOAN VÀ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8590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69"/>
            <a:ext cx="12076386" cy="6734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323" y="895500"/>
            <a:ext cx="982774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I. Mục đích - yêu cầu</a:t>
            </a:r>
            <a:r>
              <a:rPr lang="vi-VN" b="1" dirty="0">
                <a:solidFill>
                  <a:srgbClr val="000000"/>
                </a:solidFill>
                <a:latin typeface="+mj-lt"/>
              </a:rPr>
              <a:t>    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b="1" i="1" dirty="0">
                <a:solidFill>
                  <a:srgbClr val="000000"/>
                </a:solidFill>
                <a:latin typeface="+mj-lt"/>
              </a:rPr>
              <a:t>1. Kiến thức: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dirty="0">
                <a:solidFill>
                  <a:srgbClr val="000000"/>
                </a:solidFill>
                <a:latin typeface="+mj-lt"/>
              </a:rPr>
              <a:t>- Trẻ biết được ích lợi của nước đối với đời sống con người, con vật và cây cối như: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dirty="0">
                <a:solidFill>
                  <a:srgbClr val="000000"/>
                </a:solidFill>
                <a:latin typeface="+mj-lt"/>
              </a:rPr>
              <a:t>+ Đối với đời sống con người: Nước dùng để uống, rửa tay, tắm giặt, nấu ăn ….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dirty="0">
                <a:solidFill>
                  <a:srgbClr val="000000"/>
                </a:solidFill>
                <a:latin typeface="+mj-lt"/>
              </a:rPr>
              <a:t>+ Đối với con vật và cây cối:  Nước là môi trường sống của 1 số động vật; nước để uống, để tưới cây, làm cho cây phát triển tươi tốt.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dirty="0">
                <a:solidFill>
                  <a:srgbClr val="000000"/>
                </a:solidFill>
                <a:latin typeface="+mj-lt"/>
              </a:rPr>
              <a:t>- Trẻ biết tham gia chơi trò chơi: thi xem ai nhanh, thử tài của bé.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dirty="0">
                <a:solidFill>
                  <a:srgbClr val="000000"/>
                </a:solidFill>
                <a:latin typeface="+mj-lt"/>
              </a:rPr>
              <a:t>- Củng cố cho trẻ biết nước ở nhiều nơi: sông, ao, hồ, biển…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b="1" i="1" dirty="0">
                <a:solidFill>
                  <a:srgbClr val="000000"/>
                </a:solidFill>
                <a:latin typeface="+mj-lt"/>
              </a:rPr>
              <a:t>2. Kỹ năng: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b="1" dirty="0">
                <a:solidFill>
                  <a:srgbClr val="000000"/>
                </a:solidFill>
                <a:latin typeface="+mj-lt"/>
              </a:rPr>
              <a:t>- </a:t>
            </a:r>
            <a:r>
              <a:rPr lang="vi-VN" dirty="0">
                <a:solidFill>
                  <a:srgbClr val="000000"/>
                </a:solidFill>
                <a:latin typeface="+mj-lt"/>
              </a:rPr>
              <a:t> Trẻ có kĩ năng sử dụng các giác quan để quan sát, thảo luận về ích lợi của nước đối với con người, con vật, cây cối.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indent="457200" algn="just"/>
            <a:r>
              <a:rPr lang="vi-VN" dirty="0">
                <a:solidFill>
                  <a:srgbClr val="000000"/>
                </a:solidFill>
                <a:latin typeface="+mj-lt"/>
              </a:rPr>
              <a:t>-  Phát triển ngôn ngữ mạch lạc cho trẻ, trẻ có khả năng tư duy, ghi nhớ có chủ định.</a:t>
            </a:r>
            <a:endParaRPr lang="vi-VN" dirty="0">
              <a:solidFill>
                <a:srgbClr val="046A15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dirty="0">
                <a:solidFill>
                  <a:srgbClr val="000000"/>
                </a:solidFill>
                <a:latin typeface="+mj-lt"/>
              </a:rPr>
              <a:t> Trẻ có </a:t>
            </a:r>
            <a:r>
              <a:rPr lang="vi-VN" spc="-30" dirty="0">
                <a:solidFill>
                  <a:srgbClr val="000000"/>
                </a:solidFill>
                <a:latin typeface="+mj-lt"/>
              </a:rPr>
              <a:t>kỹ năng hoạt động nhóm, chia sẻ, hợp tác, chờ đến lượt.</a:t>
            </a:r>
            <a:endParaRPr lang="en-US" spc="-3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3. </a:t>
            </a:r>
            <a:r>
              <a:rPr lang="en-US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b="1" i="1" spc="-3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endParaRPr lang="en-US" spc="-3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dirty="0">
              <a:solidFill>
                <a:srgbClr val="046A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pic>
        <p:nvPicPr>
          <p:cNvPr id="3" name="X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505" y="2761376"/>
            <a:ext cx="6295697" cy="3069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769" y="968188"/>
            <a:ext cx="833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" y="0"/>
            <a:ext cx="122016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8193" y="1912883"/>
            <a:ext cx="7451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3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457</Words>
  <Application>Microsoft Office PowerPoint</Application>
  <PresentationFormat>Widescreen</PresentationFormat>
  <Paragraphs>36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18</cp:revision>
  <dcterms:created xsi:type="dcterms:W3CDTF">2024-07-15T13:41:40Z</dcterms:created>
  <dcterms:modified xsi:type="dcterms:W3CDTF">2024-07-24T13:54:41Z</dcterms:modified>
</cp:coreProperties>
</file>