
<file path=[Content_Types].xml><?xml version="1.0" encoding="utf-8"?>
<Types xmlns="http://schemas.openxmlformats.org/package/2006/content-types">
  <Default Extension="jfif" ContentType="image/jpeg"/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EE0B1-5996-4A95-84C8-EAFE515E32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11E-786B-4D9B-92BD-9334F4254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97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EE0B1-5996-4A95-84C8-EAFE515E32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11E-786B-4D9B-92BD-9334F4254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62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EE0B1-5996-4A95-84C8-EAFE515E32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11E-786B-4D9B-92BD-9334F4254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5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EE0B1-5996-4A95-84C8-EAFE515E32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11E-786B-4D9B-92BD-9334F4254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9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EE0B1-5996-4A95-84C8-EAFE515E32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11E-786B-4D9B-92BD-9334F4254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3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EE0B1-5996-4A95-84C8-EAFE515E32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11E-786B-4D9B-92BD-9334F4254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5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EE0B1-5996-4A95-84C8-EAFE515E32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11E-786B-4D9B-92BD-9334F4254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87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EE0B1-5996-4A95-84C8-EAFE515E32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11E-786B-4D9B-92BD-9334F4254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116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EE0B1-5996-4A95-84C8-EAFE515E32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11E-786B-4D9B-92BD-9334F4254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65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EE0B1-5996-4A95-84C8-EAFE515E32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11E-786B-4D9B-92BD-9334F4254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71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EE0B1-5996-4A95-84C8-EAFE515E32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F711E-786B-4D9B-92BD-9334F4254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88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EE0B1-5996-4A95-84C8-EAFE515E32D4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F711E-786B-4D9B-92BD-9334F4254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44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\Downloads\My%20Video.mp4" TargetMode="External"/><Relationship Id="rId1" Type="http://schemas.microsoft.com/office/2007/relationships/media" Target="file:///C:\Users\Admin\Downloads\My%20Video.mp4" TargetMode="Externa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file:///C:\Users\Administrator.OOJB4QTBQPWU3GF\Desktop\vui-den-truong-288942%20-%20c&#259;t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Admin\Downloads\My%20Video.mp4" TargetMode="External"/><Relationship Id="rId1" Type="http://schemas.microsoft.com/office/2007/relationships/media" Target="file:///C:\Users\Admin\Downloads\My%20Video.mp4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3" y="0"/>
            <a:ext cx="12202511" cy="6989379"/>
          </a:xfrm>
          <a:prstGeom prst="rect">
            <a:avLst/>
          </a:prstGeom>
        </p:spPr>
      </p:pic>
      <p:sp>
        <p:nvSpPr>
          <p:cNvPr id="3077" name="WordArt 8"/>
          <p:cNvSpPr>
            <a:spLocks noChangeArrowheads="1" noChangeShapeType="1" noTextEdit="1"/>
          </p:cNvSpPr>
          <p:nvPr/>
        </p:nvSpPr>
        <p:spPr bwMode="auto">
          <a:xfrm>
            <a:off x="3657601" y="739544"/>
            <a:ext cx="510540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449"/>
              </a:avLst>
            </a:prstTxWarp>
          </a:bodyPr>
          <a:lstStyle/>
          <a:p>
            <a:pPr algn="ctr"/>
            <a:r>
              <a:rPr lang="vi-VN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</a:t>
            </a:r>
            <a:r>
              <a:rPr lang="en-US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vi-VN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b="1" kern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b="1" kern="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 KHỐI</a:t>
            </a:r>
          </a:p>
          <a:p>
            <a:pPr algn="ctr"/>
            <a:endParaRPr lang="vi-VN" b="1" kern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WordArt 9"/>
          <p:cNvSpPr>
            <a:spLocks noChangeArrowheads="1" noChangeShapeType="1" noTextEdit="1"/>
          </p:cNvSpPr>
          <p:nvPr/>
        </p:nvSpPr>
        <p:spPr bwMode="auto">
          <a:xfrm>
            <a:off x="3856503" y="1692741"/>
            <a:ext cx="5106988" cy="671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</a:t>
            </a:r>
            <a:r>
              <a:rPr lang="vi-VN" sz="28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endParaRPr lang="en-US" sz="2800" b="1" kern="10" dirty="0" smtClean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</a:p>
        </p:txBody>
      </p:sp>
      <p:sp>
        <p:nvSpPr>
          <p:cNvPr id="3079" name="WordArt 16"/>
          <p:cNvSpPr>
            <a:spLocks noChangeArrowheads="1" noChangeShapeType="1" noTextEdit="1"/>
          </p:cNvSpPr>
          <p:nvPr/>
        </p:nvSpPr>
        <p:spPr bwMode="auto">
          <a:xfrm>
            <a:off x="3124201" y="1905000"/>
            <a:ext cx="4676775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TextBox 2"/>
          <p:cNvSpPr txBox="1">
            <a:spLocks noChangeArrowheads="1"/>
          </p:cNvSpPr>
          <p:nvPr/>
        </p:nvSpPr>
        <p:spPr bwMode="auto">
          <a:xfrm>
            <a:off x="4012324" y="2884516"/>
            <a:ext cx="53340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</a:t>
            </a:r>
            <a:r>
              <a:rPr lang="vi-VN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vi-VN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altLang="vi-VN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vi-VN" alt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2023- 2024</a:t>
            </a:r>
            <a:endParaRPr lang="vi-VN" alt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903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31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2743201" y="274639"/>
            <a:ext cx="74398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480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mua gì tặng thỏ?</a:t>
            </a:r>
            <a:endParaRPr lang="vi-VN" altLang="vi-VN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938" y="2703732"/>
            <a:ext cx="8521262" cy="3722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628" y="1581518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Khế</a:t>
            </a:r>
            <a:r>
              <a:rPr lang="en-US" dirty="0"/>
              <a:t>, </a:t>
            </a:r>
            <a:r>
              <a:rPr lang="en-US" dirty="0" err="1"/>
              <a:t>Chanh</a:t>
            </a:r>
            <a:r>
              <a:rPr lang="en-US" dirty="0"/>
              <a:t>, </a:t>
            </a:r>
            <a:r>
              <a:rPr lang="en-US" dirty="0" err="1"/>
              <a:t>Sữa</a:t>
            </a:r>
            <a:r>
              <a:rPr lang="en-US" dirty="0"/>
              <a:t>, </a:t>
            </a:r>
            <a:r>
              <a:rPr lang="en-US" dirty="0" err="1"/>
              <a:t>Sữa</a:t>
            </a:r>
            <a:r>
              <a:rPr lang="en-US" dirty="0"/>
              <a:t> </a:t>
            </a:r>
            <a:r>
              <a:rPr lang="en-US" dirty="0" err="1"/>
              <a:t>đậu</a:t>
            </a:r>
            <a:r>
              <a:rPr lang="en-US" dirty="0"/>
              <a:t> </a:t>
            </a:r>
            <a:r>
              <a:rPr lang="en-US" dirty="0" err="1"/>
              <a:t>nành</a:t>
            </a:r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6463146" y="1720017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 Cam, </a:t>
            </a:r>
            <a:r>
              <a:rPr lang="en-US" dirty="0" err="1"/>
              <a:t>Dừa</a:t>
            </a:r>
            <a:r>
              <a:rPr lang="en-US" dirty="0"/>
              <a:t>, </a:t>
            </a:r>
            <a:r>
              <a:rPr lang="en-US" dirty="0" err="1"/>
              <a:t>Kẹo</a:t>
            </a:r>
            <a:r>
              <a:rPr lang="en-US" dirty="0"/>
              <a:t>, </a:t>
            </a:r>
            <a:r>
              <a:rPr lang="en-US" dirty="0" err="1"/>
              <a:t>Bánh</a:t>
            </a:r>
            <a:r>
              <a:rPr lang="en-US" dirty="0"/>
              <a:t> </a:t>
            </a:r>
            <a:r>
              <a:rPr lang="en-US" dirty="0" err="1"/>
              <a:t>ngọt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59780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855" y="178676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99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1981200" y="152401"/>
            <a:ext cx="822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480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mong thỏ điều gì?</a:t>
            </a:r>
            <a:endParaRPr lang="vi-VN" altLang="vi-VN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584" y="2833495"/>
            <a:ext cx="7467600" cy="3076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0" y="1905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A. Mong bạn khỏi để đến lớp</a:t>
            </a:r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6629400" y="1905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B. Mong bạn khỏi để đi chơi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643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0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-297"/>
            <a:ext cx="9144793" cy="6858594"/>
          </a:xfrm>
          <a:prstGeom prst="rect">
            <a:avLst/>
          </a:prstGeom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2480440" y="1124608"/>
            <a:ext cx="723111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Qua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vi-VN" alt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90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95400"/>
            <a:ext cx="12268200" cy="929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3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48dd13d9f0411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45" y="0"/>
            <a:ext cx="120448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2514600" y="1066800"/>
            <a:ext cx="7772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kern="10" dirty="0" err="1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oạt</a:t>
            </a:r>
            <a:r>
              <a:rPr lang="en-US" sz="3600" b="1" kern="10" dirty="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600" b="1" kern="10" dirty="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kern="10" dirty="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rẻ </a:t>
            </a:r>
            <a:r>
              <a:rPr lang="vi-VN" sz="36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thơ: " Tình bạn“</a:t>
            </a:r>
          </a:p>
          <a:p>
            <a:pPr algn="ctr"/>
            <a:r>
              <a:rPr lang="vi-VN" sz="36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lần luợt: Cả lớp, tổ nhóm, cá nhân</a:t>
            </a:r>
          </a:p>
        </p:txBody>
      </p:sp>
    </p:spTree>
    <p:extLst>
      <p:ext uri="{BB962C8B-B14F-4D97-AF65-F5344CB8AC3E}">
        <p14:creationId xmlns:p14="http://schemas.microsoft.com/office/powerpoint/2010/main" val="61615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12" descr="BCKMC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6" y="228600"/>
            <a:ext cx="86963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Border-880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 Box 13"/>
          <p:cNvSpPr txBox="1">
            <a:spLocks noChangeArrowheads="1"/>
          </p:cNvSpPr>
          <p:nvPr/>
        </p:nvSpPr>
        <p:spPr bwMode="auto">
          <a:xfrm>
            <a:off x="2753710" y="1428040"/>
            <a:ext cx="600140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800" b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vi-VN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vi-VN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phổ</a:t>
            </a:r>
            <a:r>
              <a:rPr lang="en-US" altLang="vi-VN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vi-VN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vi-VN" sz="4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bạn</a:t>
            </a:r>
            <a:endParaRPr lang="en-US" altLang="vi-VN" sz="4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7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467" y="-670898"/>
            <a:ext cx="12199153" cy="6992718"/>
          </a:xfrm>
          <a:prstGeom prst="rect">
            <a:avLst/>
          </a:prstGeom>
        </p:spPr>
      </p:pic>
      <p:sp>
        <p:nvSpPr>
          <p:cNvPr id="5" name="WordArt 28"/>
          <p:cNvSpPr>
            <a:spLocks noChangeArrowheads="1" noChangeShapeType="1" noTextEdit="1"/>
          </p:cNvSpPr>
          <p:nvPr/>
        </p:nvSpPr>
        <p:spPr bwMode="auto">
          <a:xfrm>
            <a:off x="3515710" y="502389"/>
            <a:ext cx="48768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</a:t>
            </a:r>
          </a:p>
        </p:txBody>
      </p:sp>
    </p:spTree>
    <p:extLst>
      <p:ext uri="{BB962C8B-B14F-4D97-AF65-F5344CB8AC3E}">
        <p14:creationId xmlns:p14="http://schemas.microsoft.com/office/powerpoint/2010/main" val="33460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0"/>
            <a:ext cx="9110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5"/>
          <p:cNvSpPr txBox="1">
            <a:spLocks noChangeArrowheads="1"/>
          </p:cNvSpPr>
          <p:nvPr/>
        </p:nvSpPr>
        <p:spPr bwMode="auto">
          <a:xfrm>
            <a:off x="2375338" y="123496"/>
            <a:ext cx="829266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yêu cầu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  <a:endParaRPr lang="vi-VN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nhớ tên bài thơ,tên tác giả.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thuộc thơ hiểu nội dung bài thơ.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-Trẻ đọc thơ không ngọng,không nói lắp,trả lời câu hỏi của cô </a:t>
            </a:r>
            <a:r>
              <a:rPr lang="vi-VN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endParaRPr lang="en-US" alt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rõ ràng</a:t>
            </a:r>
            <a:r>
              <a:rPr lang="vi-VN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vi-VN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vi-VN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vi-VN" alt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ngoan ngoãn nghe lời cô.đoàn kết với bạn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II, </a:t>
            </a:r>
            <a:r>
              <a:rPr lang="en-US" alt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alt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vi-VN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00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ui-den-truong-288942 - căt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7172" name="Picture 2" descr="SZ1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1501283" y="128587"/>
            <a:ext cx="9144001" cy="6858001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 rot="-156612">
            <a:off x="2254250" y="1258888"/>
            <a:ext cx="7213600" cy="124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407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vi-VN" sz="3600" b="1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lang="vi-VN" sz="3600" b="1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: </a:t>
            </a:r>
            <a:r>
              <a:rPr lang="en-US" sz="3600" b="1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vi-VN" sz="36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ui-Den-Truong-Nhom-Hoa-T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09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42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 i="1" dirty="0" smtClean="0">
              <a:solidFill>
                <a:srgbClr val="002060"/>
              </a:solidFill>
            </a:endParaRPr>
          </a:p>
        </p:txBody>
      </p:sp>
      <p:pic>
        <p:nvPicPr>
          <p:cNvPr id="9220" name="Picture 4" descr="48dd13d9f0411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76" y="365125"/>
            <a:ext cx="11834648" cy="649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>
            <a:off x="2514600" y="1066800"/>
            <a:ext cx="77724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kern="10" dirty="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kern="10" dirty="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kern="10" dirty="0" err="1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b="1" kern="10" dirty="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3600" b="1" kern="10" dirty="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b="1" kern="10" dirty="0" smtClean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600" b="1" kern="10" dirty="0" smtClean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vi-VN" sz="3600" b="1" kern="10" dirty="0">
                <a:ln w="19050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chemeClr val="accent5">
                    <a:lumMod val="7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thơ: " Tình bạn"</a:t>
            </a:r>
          </a:p>
        </p:txBody>
      </p:sp>
    </p:spTree>
    <p:extLst>
      <p:ext uri="{BB962C8B-B14F-4D97-AF65-F5344CB8AC3E}">
        <p14:creationId xmlns:p14="http://schemas.microsoft.com/office/powerpoint/2010/main" val="34285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3" y="1114097"/>
            <a:ext cx="12076387" cy="8204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3476" y="-3468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35421" y="220717"/>
            <a:ext cx="7304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</a:rPr>
              <a:t>Cô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đọc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thơ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bằng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cử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chỉ</a:t>
            </a:r>
            <a:r>
              <a:rPr lang="en-US" sz="2800" b="1" dirty="0" smtClean="0">
                <a:solidFill>
                  <a:srgbClr val="0070C0"/>
                </a:solidFill>
              </a:rPr>
              <a:t> , </a:t>
            </a:r>
            <a:r>
              <a:rPr lang="en-US" sz="2800" b="1" dirty="0" err="1" smtClean="0">
                <a:solidFill>
                  <a:srgbClr val="0070C0"/>
                </a:solidFill>
              </a:rPr>
              <a:t>động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tác</a:t>
            </a:r>
            <a:r>
              <a:rPr lang="en-US" sz="2800" b="1" dirty="0" smtClean="0">
                <a:solidFill>
                  <a:srgbClr val="0070C0"/>
                </a:solidFill>
              </a:rPr>
              <a:t> minh </a:t>
            </a:r>
            <a:r>
              <a:rPr lang="en-US" sz="2800" b="1" dirty="0" err="1" smtClean="0">
                <a:solidFill>
                  <a:srgbClr val="0070C0"/>
                </a:solidFill>
              </a:rPr>
              <a:t>họa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6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131" y="157655"/>
            <a:ext cx="10436772" cy="6019308"/>
          </a:xfrm>
          <a:prstGeom prst="rect">
            <a:avLst/>
          </a:prstGeom>
        </p:spPr>
      </p:pic>
      <p:sp>
        <p:nvSpPr>
          <p:cNvPr id="11269" name="Rectangle 1"/>
          <p:cNvSpPr>
            <a:spLocks noChangeArrowheads="1"/>
          </p:cNvSpPr>
          <p:nvPr/>
        </p:nvSpPr>
        <p:spPr bwMode="auto">
          <a:xfrm>
            <a:off x="1905000" y="1958975"/>
            <a:ext cx="830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1800"/>
              <a:t> </a:t>
            </a:r>
            <a:endParaRPr lang="en-US" altLang="vi-VN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0441" y="1860331"/>
            <a:ext cx="5665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Trích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dẫn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đàm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thoại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bài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thơ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46262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2209800" y="309274"/>
            <a:ext cx="8001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thơi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nay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667427"/>
            <a:ext cx="1590675" cy="220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5438" y="2682767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A. </a:t>
            </a:r>
            <a:r>
              <a:rPr lang="en-US" b="1" dirty="0" err="1"/>
              <a:t>Vắng</a:t>
            </a:r>
            <a:r>
              <a:rPr lang="en-US" b="1" dirty="0"/>
              <a:t> </a:t>
            </a:r>
            <a:r>
              <a:rPr lang="en-US" b="1" dirty="0" err="1"/>
              <a:t>hươu</a:t>
            </a:r>
            <a:r>
              <a:rPr lang="en-US" b="1" dirty="0"/>
              <a:t>, </a:t>
            </a:r>
            <a:r>
              <a:rPr lang="en-US" b="1" dirty="0" err="1"/>
              <a:t>vì</a:t>
            </a:r>
            <a:r>
              <a:rPr lang="en-US" b="1" dirty="0"/>
              <a:t> </a:t>
            </a:r>
            <a:r>
              <a:rPr lang="en-US" b="1" dirty="0" err="1"/>
              <a:t>hươu</a:t>
            </a:r>
            <a:r>
              <a:rPr lang="en-US" b="1" dirty="0"/>
              <a:t> </a:t>
            </a:r>
            <a:r>
              <a:rPr lang="en-US" b="1" dirty="0" err="1"/>
              <a:t>đi</a:t>
            </a:r>
            <a:r>
              <a:rPr lang="en-US" b="1" dirty="0"/>
              <a:t> </a:t>
            </a:r>
            <a:r>
              <a:rPr lang="en-US" b="1" dirty="0" err="1"/>
              <a:t>chơi</a:t>
            </a:r>
            <a:endParaRPr lang="vi-VN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3825083"/>
            <a:ext cx="1524000" cy="2209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5300" y="278267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B. </a:t>
            </a:r>
            <a:r>
              <a:rPr lang="en-US" b="1" dirty="0" err="1"/>
              <a:t>Vắng</a:t>
            </a:r>
            <a:r>
              <a:rPr lang="en-US" b="1" dirty="0"/>
              <a:t> </a:t>
            </a:r>
            <a:r>
              <a:rPr lang="en-US" b="1" dirty="0" err="1"/>
              <a:t>nai</a:t>
            </a:r>
            <a:r>
              <a:rPr lang="en-US" b="1" dirty="0"/>
              <a:t> </a:t>
            </a:r>
            <a:r>
              <a:rPr lang="en-US" b="1" dirty="0" err="1"/>
              <a:t>vì</a:t>
            </a:r>
            <a:r>
              <a:rPr lang="en-US" b="1" dirty="0"/>
              <a:t> </a:t>
            </a:r>
            <a:r>
              <a:rPr lang="en-US" b="1" dirty="0" err="1"/>
              <a:t>nai</a:t>
            </a:r>
            <a:r>
              <a:rPr lang="en-US" b="1" dirty="0"/>
              <a:t> </a:t>
            </a:r>
            <a:r>
              <a:rPr lang="en-US" b="1" dirty="0" err="1"/>
              <a:t>ngủ</a:t>
            </a:r>
            <a:r>
              <a:rPr lang="en-US" b="1" dirty="0"/>
              <a:t> </a:t>
            </a:r>
            <a:r>
              <a:rPr lang="en-US" b="1" dirty="0" err="1"/>
              <a:t>quên</a:t>
            </a:r>
            <a:endParaRPr lang="vi-VN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564582" y="2836067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C. </a:t>
            </a:r>
            <a:r>
              <a:rPr lang="en-US" b="1" dirty="0" err="1"/>
              <a:t>Vắng</a:t>
            </a:r>
            <a:r>
              <a:rPr lang="en-US" b="1" dirty="0"/>
              <a:t> </a:t>
            </a:r>
            <a:r>
              <a:rPr lang="en-US" b="1" dirty="0" err="1"/>
              <a:t>thỏ</a:t>
            </a:r>
            <a:r>
              <a:rPr lang="en-US" b="1" dirty="0"/>
              <a:t> </a:t>
            </a:r>
            <a:r>
              <a:rPr lang="en-US" b="1" dirty="0" err="1"/>
              <a:t>nâu</a:t>
            </a:r>
            <a:r>
              <a:rPr lang="en-US" b="1" dirty="0"/>
              <a:t>, </a:t>
            </a:r>
            <a:r>
              <a:rPr lang="en-US" b="1" dirty="0" err="1"/>
              <a:t>vì</a:t>
            </a:r>
            <a:r>
              <a:rPr lang="en-US" b="1" dirty="0"/>
              <a:t> </a:t>
            </a:r>
            <a:r>
              <a:rPr lang="en-US" b="1" dirty="0" err="1"/>
              <a:t>thỏ</a:t>
            </a:r>
            <a:r>
              <a:rPr lang="en-US" b="1" dirty="0"/>
              <a:t> </a:t>
            </a:r>
            <a:r>
              <a:rPr lang="en-US" b="1" dirty="0" err="1"/>
              <a:t>nâu</a:t>
            </a:r>
            <a:r>
              <a:rPr lang="en-US" b="1" dirty="0"/>
              <a:t> </a:t>
            </a:r>
            <a:r>
              <a:rPr lang="en-US" b="1" dirty="0" err="1"/>
              <a:t>bị</a:t>
            </a:r>
            <a:r>
              <a:rPr lang="en-US" b="1" dirty="0"/>
              <a:t> </a:t>
            </a:r>
            <a:r>
              <a:rPr lang="en-US" b="1" dirty="0" err="1"/>
              <a:t>ốm</a:t>
            </a:r>
            <a:endParaRPr lang="vi-VN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875" y="3824673"/>
            <a:ext cx="1697614" cy="22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5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525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735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2209800" y="457200"/>
            <a:ext cx="800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221" y="3826174"/>
            <a:ext cx="2271712" cy="20266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2221" y="2648216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rủ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thăm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ốm</a:t>
            </a:r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6550573" y="2786715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, </a:t>
            </a:r>
            <a:endParaRPr lang="vi-V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393" y="3826174"/>
            <a:ext cx="2133600" cy="195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04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375</Words>
  <Application>Microsoft Office PowerPoint</Application>
  <PresentationFormat>Widescreen</PresentationFormat>
  <Paragraphs>47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8</cp:revision>
  <dcterms:created xsi:type="dcterms:W3CDTF">2024-07-26T03:14:10Z</dcterms:created>
  <dcterms:modified xsi:type="dcterms:W3CDTF">2024-08-13T09:49:16Z</dcterms:modified>
</cp:coreProperties>
</file>