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257" r:id="rId3"/>
    <p:sldId id="273" r:id="rId4"/>
    <p:sldId id="279" r:id="rId5"/>
    <p:sldId id="280" r:id="rId6"/>
    <p:sldId id="260" r:id="rId7"/>
    <p:sldId id="261" r:id="rId8"/>
    <p:sldId id="274" r:id="rId9"/>
    <p:sldId id="262" r:id="rId10"/>
    <p:sldId id="265" r:id="rId11"/>
    <p:sldId id="266" r:id="rId12"/>
    <p:sldId id="275" r:id="rId13"/>
    <p:sldId id="276" r:id="rId14"/>
    <p:sldId id="277" r:id="rId15"/>
    <p:sldId id="278"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5" d="100"/>
          <a:sy n="55" d="100"/>
        </p:scale>
        <p:origin x="1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12/9/2024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12/9/2024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12/9/2024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12/9/2024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12/9/2024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12/9/2024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12/9/2024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12/9/2024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12/9/2024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12/9/2024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12/9/2024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12/9/2024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12/9/2024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12/9/2024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12/9/2024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12/9/2024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12/9/2024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12/9/2024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0" y="414337"/>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54F591-5CC5-479C-A731-0A61C4097BBB}"/>
              </a:ext>
            </a:extLst>
          </p:cNvPr>
          <p:cNvSpPr txBox="1"/>
          <p:nvPr/>
        </p:nvSpPr>
        <p:spPr>
          <a:xfrm>
            <a:off x="3257551" y="121950"/>
            <a:ext cx="6029325" cy="584775"/>
          </a:xfrm>
          <a:prstGeom prst="rect">
            <a:avLst/>
          </a:prstGeom>
          <a:noFill/>
        </p:spPr>
        <p:txBody>
          <a:bodyPr wrap="square" rtlCol="0">
            <a:spAutoFit/>
          </a:bodyPr>
          <a:lstStyle/>
          <a:p>
            <a:pPr algn="ctr"/>
            <a:r>
              <a:rPr lang="vi-VN" sz="1600" b="1" dirty="0">
                <a:solidFill>
                  <a:srgbClr val="0033CC"/>
                </a:solidFill>
                <a:latin typeface="Times New Roman" panose="02020603050405020304" pitchFamily="18" charset="0"/>
                <a:cs typeface="Times New Roman" panose="02020603050405020304" pitchFamily="18" charset="0"/>
              </a:rPr>
              <a:t>ỦY BAN NHÂN DÂN</a:t>
            </a:r>
            <a:r>
              <a:rPr lang="en-US" sz="1600" b="1" dirty="0">
                <a:solidFill>
                  <a:srgbClr val="0033CC"/>
                </a:solidFill>
                <a:latin typeface="Times New Roman" panose="02020603050405020304" pitchFamily="18" charset="0"/>
                <a:cs typeface="Times New Roman" panose="02020603050405020304" pitchFamily="18" charset="0"/>
              </a:rPr>
              <a:t> QUẬN LONG BIÊN</a:t>
            </a:r>
          </a:p>
          <a:p>
            <a:pPr algn="ctr"/>
            <a:r>
              <a:rPr lang="en-US" sz="1600" b="1" dirty="0">
                <a:solidFill>
                  <a:srgbClr val="0033CC"/>
                </a:solidFill>
                <a:latin typeface="Times New Roman" panose="02020603050405020304" pitchFamily="18" charset="0"/>
                <a:cs typeface="Times New Roman" panose="02020603050405020304" pitchFamily="18" charset="0"/>
              </a:rPr>
              <a:t>TRƯỜNG MẦM NON </a:t>
            </a:r>
            <a:r>
              <a:rPr lang="en-US" sz="1600" b="1" dirty="0" smtClean="0">
                <a:solidFill>
                  <a:srgbClr val="0033CC"/>
                </a:solidFill>
                <a:latin typeface="Times New Roman" panose="02020603050405020304" pitchFamily="18" charset="0"/>
                <a:cs typeface="Times New Roman" panose="02020603050405020304" pitchFamily="18" charset="0"/>
              </a:rPr>
              <a:t>CỰ KHỐI</a:t>
            </a:r>
            <a:endParaRPr lang="en-US" sz="1600" b="1" dirty="0">
              <a:solidFill>
                <a:srgbClr val="0033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765566F-E76B-4B8D-AE0A-63F8458033BE}"/>
              </a:ext>
            </a:extLst>
          </p:cNvPr>
          <p:cNvSpPr txBox="1"/>
          <p:nvPr/>
        </p:nvSpPr>
        <p:spPr>
          <a:xfrm>
            <a:off x="2857500" y="2291380"/>
            <a:ext cx="7038975" cy="523220"/>
          </a:xfrm>
          <a:prstGeom prst="rect">
            <a:avLst/>
          </a:prstGeom>
          <a:noFill/>
        </p:spPr>
        <p:txBody>
          <a:bodyPr wrap="square" rtlCol="0">
            <a:spAutoFit/>
          </a:bodyPr>
          <a:lstStyle/>
          <a:p>
            <a:pPr algn="l"/>
            <a:r>
              <a:rPr lang="en-US" sz="2800" b="1" dirty="0">
                <a:solidFill>
                  <a:srgbClr val="0033CC"/>
                </a:solidFill>
                <a:latin typeface="Times New Roman" panose="02020603050405020304" pitchFamily="18" charset="0"/>
                <a:cs typeface="Times New Roman" panose="02020603050405020304" pitchFamily="18" charset="0"/>
              </a:rPr>
              <a:t>LĨNH VỰC PHÁT TRIỂN NGÔN NGỮ</a:t>
            </a:r>
          </a:p>
        </p:txBody>
      </p:sp>
      <p:sp>
        <p:nvSpPr>
          <p:cNvPr id="7" name="TextBox 6">
            <a:extLst>
              <a:ext uri="{FF2B5EF4-FFF2-40B4-BE49-F238E27FC236}">
                <a16:creationId xmlns:a16="http://schemas.microsoft.com/office/drawing/2014/main" id="{C60AE9DD-3FDB-4D89-B134-019854FEEAC8}"/>
              </a:ext>
            </a:extLst>
          </p:cNvPr>
          <p:cNvSpPr txBox="1"/>
          <p:nvPr/>
        </p:nvSpPr>
        <p:spPr>
          <a:xfrm>
            <a:off x="2413860" y="3738766"/>
            <a:ext cx="6852136"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Đề</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tài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Thơ</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Tìm</a:t>
            </a:r>
            <a:r>
              <a:rPr lang="en-US" sz="2000" b="1" dirty="0">
                <a:solidFill>
                  <a:srgbClr val="0033CC"/>
                </a:solidFill>
                <a:latin typeface="Times New Roman" panose="02020603050405020304" pitchFamily="18" charset="0"/>
                <a:cs typeface="Times New Roman" panose="02020603050405020304" pitchFamily="18" charset="0"/>
              </a:rPr>
              <a:t> ổ”</a:t>
            </a:r>
          </a:p>
        </p:txBody>
      </p:sp>
      <p:sp>
        <p:nvSpPr>
          <p:cNvPr id="8" name="TextBox 7">
            <a:extLst>
              <a:ext uri="{FF2B5EF4-FFF2-40B4-BE49-F238E27FC236}">
                <a16:creationId xmlns:a16="http://schemas.microsoft.com/office/drawing/2014/main" id="{F23CE88E-29F4-4CC1-A6CF-2593962EEEBF}"/>
              </a:ext>
            </a:extLst>
          </p:cNvPr>
          <p:cNvSpPr txBox="1"/>
          <p:nvPr/>
        </p:nvSpPr>
        <p:spPr>
          <a:xfrm>
            <a:off x="3164247" y="4311048"/>
            <a:ext cx="6029325"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Lứa</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tuổi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Nhà</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trẻ</a:t>
            </a:r>
            <a:r>
              <a:rPr lang="en-US" sz="2000" b="1" dirty="0">
                <a:solidFill>
                  <a:srgbClr val="0033CC"/>
                </a:solidFill>
                <a:latin typeface="Times New Roman" panose="02020603050405020304" pitchFamily="18" charset="0"/>
                <a:cs typeface="Times New Roman" panose="02020603050405020304" pitchFamily="18" charset="0"/>
              </a:rPr>
              <a:t> (24-36 </a:t>
            </a:r>
            <a:r>
              <a:rPr lang="en-US" sz="2000" b="1" dirty="0" err="1">
                <a:solidFill>
                  <a:srgbClr val="0033CC"/>
                </a:solidFill>
                <a:latin typeface="Times New Roman" panose="02020603050405020304" pitchFamily="18" charset="0"/>
                <a:cs typeface="Times New Roman" panose="02020603050405020304" pitchFamily="18" charset="0"/>
              </a:rPr>
              <a:t>tháng</a:t>
            </a:r>
            <a:r>
              <a:rPr lang="en-US" sz="2000" b="1" dirty="0">
                <a:solidFill>
                  <a:srgbClr val="0033CC"/>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A6FC2B6-DCAE-492A-BC23-7342271E6262}"/>
              </a:ext>
            </a:extLst>
          </p:cNvPr>
          <p:cNvSpPr txBox="1"/>
          <p:nvPr/>
        </p:nvSpPr>
        <p:spPr>
          <a:xfrm>
            <a:off x="3025068" y="4903241"/>
            <a:ext cx="6029325"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Giáo</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viên</a:t>
            </a:r>
            <a:r>
              <a:rPr lang="en-US" sz="2000" b="1" dirty="0">
                <a:solidFill>
                  <a:srgbClr val="0033CC"/>
                </a:solidFill>
                <a:latin typeface="Times New Roman" panose="02020603050405020304" pitchFamily="18" charset="0"/>
                <a:cs typeface="Times New Roman" panose="02020603050405020304" pitchFamily="18" charset="0"/>
              </a:rPr>
              <a:t>:  </a:t>
            </a:r>
            <a:r>
              <a:rPr lang="vi-VN" sz="2000" b="1" dirty="0">
                <a:solidFill>
                  <a:srgbClr val="0033CC"/>
                </a:solidFill>
                <a:latin typeface="Times New Roman" panose="02020603050405020304" pitchFamily="18" charset="0"/>
                <a:cs typeface="Times New Roman" panose="02020603050405020304" pitchFamily="18" charset="0"/>
              </a:rPr>
              <a:t>Nguyễn Diệu Linh – Phạm Thị Thu Hà</a:t>
            </a:r>
            <a:endParaRPr lang="en-US" sz="2000" b="1" dirty="0">
              <a:solidFill>
                <a:srgbClr val="0033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70AE756-78B8-45A5-B601-885A0ADF3D13}"/>
              </a:ext>
            </a:extLst>
          </p:cNvPr>
          <p:cNvSpPr txBox="1"/>
          <p:nvPr/>
        </p:nvSpPr>
        <p:spPr>
          <a:xfrm>
            <a:off x="3236671" y="6067716"/>
            <a:ext cx="6029325" cy="400110"/>
          </a:xfrm>
          <a:prstGeom prst="rect">
            <a:avLst/>
          </a:prstGeom>
          <a:noFill/>
        </p:spPr>
        <p:txBody>
          <a:bodyPr wrap="square" rtlCol="0">
            <a:spAutoFit/>
          </a:bodyPr>
          <a:lstStyle/>
          <a:p>
            <a:pPr algn="ctr"/>
            <a:r>
              <a:rPr lang="en-US" sz="2000" b="1" dirty="0">
                <a:solidFill>
                  <a:srgbClr val="0033CC"/>
                </a:solidFill>
                <a:latin typeface="Times New Roman" panose="02020603050405020304" pitchFamily="18" charset="0"/>
                <a:cs typeface="Times New Roman" panose="02020603050405020304" pitchFamily="18" charset="0"/>
              </a:rPr>
              <a:t>NĂM HỌC: </a:t>
            </a:r>
            <a:r>
              <a:rPr lang="vi-VN" sz="2000" b="1" dirty="0">
                <a:solidFill>
                  <a:srgbClr val="0033CC"/>
                </a:solidFill>
                <a:latin typeface="Times New Roman" panose="02020603050405020304" pitchFamily="18" charset="0"/>
                <a:cs typeface="Times New Roman" panose="02020603050405020304" pitchFamily="18" charset="0"/>
              </a:rPr>
              <a:t>2024 </a:t>
            </a:r>
            <a:r>
              <a:rPr lang="en-US" sz="2000" b="1" dirty="0">
                <a:solidFill>
                  <a:srgbClr val="0033CC"/>
                </a:solidFill>
                <a:latin typeface="Times New Roman" panose="02020603050405020304" pitchFamily="18" charset="0"/>
                <a:cs typeface="Times New Roman" panose="02020603050405020304" pitchFamily="18" charset="0"/>
              </a:rPr>
              <a:t>-</a:t>
            </a:r>
            <a:r>
              <a:rPr lang="vi-VN" sz="2000" b="1" dirty="0">
                <a:solidFill>
                  <a:srgbClr val="0033CC"/>
                </a:solidFill>
                <a:latin typeface="Times New Roman" panose="02020603050405020304" pitchFamily="18" charset="0"/>
                <a:cs typeface="Times New Roman" panose="02020603050405020304" pitchFamily="18" charset="0"/>
              </a:rPr>
              <a:t> </a:t>
            </a:r>
            <a:r>
              <a:rPr lang="en-US" sz="2000" b="1" smtClean="0">
                <a:solidFill>
                  <a:srgbClr val="0033CC"/>
                </a:solidFill>
                <a:latin typeface="Times New Roman" panose="02020603050405020304" pitchFamily="18" charset="0"/>
                <a:cs typeface="Times New Roman" panose="02020603050405020304" pitchFamily="18" charset="0"/>
              </a:rPr>
              <a:t>2025</a:t>
            </a:r>
            <a:endParaRPr lang="en-US" sz="2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80944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2"/>
                                        </p:tgtEl>
                                        <p:attrNameLst>
                                          <p:attrName>ppt_x</p:attrName>
                                          <p:attrName>ppt_y</p:attrName>
                                        </p:attrNameLst>
                                      </p:cBhvr>
                                    </p:animMotion>
                                    <p:animRot by="1500000">
                                      <p:cBhvr>
                                        <p:cTn id="7" dur="250" fill="hold">
                                          <p:stCondLst>
                                            <p:cond delay="0"/>
                                          </p:stCondLst>
                                        </p:cTn>
                                        <p:tgtEl>
                                          <p:spTgt spid="2"/>
                                        </p:tgtEl>
                                        <p:attrNameLst>
                                          <p:attrName>r</p:attrName>
                                        </p:attrNameLst>
                                      </p:cBhvr>
                                    </p:animRot>
                                    <p:animRot by="-1500000">
                                      <p:cBhvr>
                                        <p:cTn id="8" dur="250" fill="hold">
                                          <p:stCondLst>
                                            <p:cond delay="250"/>
                                          </p:stCondLst>
                                        </p:cTn>
                                        <p:tgtEl>
                                          <p:spTgt spid="2"/>
                                        </p:tgtEl>
                                        <p:attrNameLst>
                                          <p:attrName>r</p:attrName>
                                        </p:attrNameLst>
                                      </p:cBhvr>
                                    </p:animRot>
                                    <p:animRot by="-1500000">
                                      <p:cBhvr>
                                        <p:cTn id="9" dur="250" fill="hold">
                                          <p:stCondLst>
                                            <p:cond delay="500"/>
                                          </p:stCondLst>
                                        </p:cTn>
                                        <p:tgtEl>
                                          <p:spTgt spid="2"/>
                                        </p:tgtEl>
                                        <p:attrNameLst>
                                          <p:attrName>r</p:attrName>
                                        </p:attrNameLst>
                                      </p:cBhvr>
                                    </p:animRot>
                                    <p:animRot by="1500000">
                                      <p:cBhvr>
                                        <p:cTn id="10" dur="250" fill="hold">
                                          <p:stCondLst>
                                            <p:cond delay="750"/>
                                          </p:stCondLst>
                                        </p:cTn>
                                        <p:tgtEl>
                                          <p:spTgt spid="2"/>
                                        </p:tgtEl>
                                        <p:attrNameLst>
                                          <p:attrName>r</p:attrName>
                                        </p:attrNameLst>
                                      </p:cBhvr>
                                    </p:animRot>
                                  </p:childTnLst>
                                </p:cTn>
                              </p:par>
                              <p:par>
                                <p:cTn id="11" presetID="34" presetClass="emph" presetSubtype="0" fill="hold" grpId="0" nodeType="withEffect">
                                  <p:stCondLst>
                                    <p:cond delay="750"/>
                                  </p:stCondLst>
                                  <p:iterate type="lt">
                                    <p:tmPct val="10000"/>
                                  </p:iterate>
                                  <p:childTnLst>
                                    <p:animMotion origin="layout" path="M 0.0 0.0 L 0.0 -0.07213" pathEditMode="relative" ptsTypes="">
                                      <p:cBhvr>
                                        <p:cTn id="12" dur="1000" accel="50000" decel="50000" autoRev="1" fill="hold">
                                          <p:stCondLst>
                                            <p:cond delay="0"/>
                                          </p:stCondLst>
                                        </p:cTn>
                                        <p:tgtEl>
                                          <p:spTgt spid="3"/>
                                        </p:tgtEl>
                                        <p:attrNameLst>
                                          <p:attrName>ppt_x</p:attrName>
                                          <p:attrName>ppt_y</p:attrName>
                                        </p:attrNameLst>
                                      </p:cBhvr>
                                    </p:animMotion>
                                    <p:animRot by="1500000">
                                      <p:cBhvr>
                                        <p:cTn id="13" dur="500" fill="hold">
                                          <p:stCondLst>
                                            <p:cond delay="0"/>
                                          </p:stCondLst>
                                        </p:cTn>
                                        <p:tgtEl>
                                          <p:spTgt spid="3"/>
                                        </p:tgtEl>
                                        <p:attrNameLst>
                                          <p:attrName>r</p:attrName>
                                        </p:attrNameLst>
                                      </p:cBhvr>
                                    </p:animRot>
                                    <p:animRot by="-1500000">
                                      <p:cBhvr>
                                        <p:cTn id="14" dur="500" fill="hold">
                                          <p:stCondLst>
                                            <p:cond delay="500"/>
                                          </p:stCondLst>
                                        </p:cTn>
                                        <p:tgtEl>
                                          <p:spTgt spid="3"/>
                                        </p:tgtEl>
                                        <p:attrNameLst>
                                          <p:attrName>r</p:attrName>
                                        </p:attrNameLst>
                                      </p:cBhvr>
                                    </p:animRot>
                                    <p:animRot by="-1500000">
                                      <p:cBhvr>
                                        <p:cTn id="15" dur="500" fill="hold">
                                          <p:stCondLst>
                                            <p:cond delay="1000"/>
                                          </p:stCondLst>
                                        </p:cTn>
                                        <p:tgtEl>
                                          <p:spTgt spid="3"/>
                                        </p:tgtEl>
                                        <p:attrNameLst>
                                          <p:attrName>r</p:attrName>
                                        </p:attrNameLst>
                                      </p:cBhvr>
                                    </p:animRot>
                                    <p:animRot by="1500000">
                                      <p:cBhvr>
                                        <p:cTn id="16" dur="500" fill="hold">
                                          <p:stCondLst>
                                            <p:cond delay="1500"/>
                                          </p:stCondLst>
                                        </p:cTn>
                                        <p:tgtEl>
                                          <p:spTgt spid="3"/>
                                        </p:tgtEl>
                                        <p:attrNameLst>
                                          <p:attrName>r</p:attrName>
                                        </p:attrNameLst>
                                      </p:cBhvr>
                                    </p:animRot>
                                  </p:childTnLst>
                                </p:cTn>
                              </p:par>
                              <p:par>
                                <p:cTn id="17" presetID="34" presetClass="emph" presetSubtype="0" fill="hold" grpId="0" nodeType="withEffect">
                                  <p:stCondLst>
                                    <p:cond delay="3000"/>
                                  </p:stCondLst>
                                  <p:iterate type="lt">
                                    <p:tmPct val="10000"/>
                                  </p:iterate>
                                  <p:childTnLst>
                                    <p:animMotion origin="layout" path="M 3.33333E-6 4.44444E-6 L 3.33333E-6 -0.07223 " pathEditMode="relative" rAng="0" ptsTypes="AA">
                                      <p:cBhvr>
                                        <p:cTn id="18" dur="1750" accel="50000" decel="50000" autoRev="1" fill="hold">
                                          <p:stCondLst>
                                            <p:cond delay="0"/>
                                          </p:stCondLst>
                                        </p:cTn>
                                        <p:tgtEl>
                                          <p:spTgt spid="7"/>
                                        </p:tgtEl>
                                        <p:attrNameLst>
                                          <p:attrName>ppt_x</p:attrName>
                                          <p:attrName>ppt_y</p:attrName>
                                        </p:attrNameLst>
                                      </p:cBhvr>
                                      <p:rCtr x="0" y="-3611"/>
                                    </p:animMotion>
                                    <p:animRot by="1500000">
                                      <p:cBhvr>
                                        <p:cTn id="19" dur="875" fill="hold">
                                          <p:stCondLst>
                                            <p:cond delay="0"/>
                                          </p:stCondLst>
                                        </p:cTn>
                                        <p:tgtEl>
                                          <p:spTgt spid="7"/>
                                        </p:tgtEl>
                                        <p:attrNameLst>
                                          <p:attrName>r</p:attrName>
                                        </p:attrNameLst>
                                      </p:cBhvr>
                                    </p:animRot>
                                    <p:animRot by="-1500000">
                                      <p:cBhvr>
                                        <p:cTn id="20" dur="875" fill="hold">
                                          <p:stCondLst>
                                            <p:cond delay="875"/>
                                          </p:stCondLst>
                                        </p:cTn>
                                        <p:tgtEl>
                                          <p:spTgt spid="7"/>
                                        </p:tgtEl>
                                        <p:attrNameLst>
                                          <p:attrName>r</p:attrName>
                                        </p:attrNameLst>
                                      </p:cBhvr>
                                    </p:animRot>
                                    <p:animRot by="-1500000">
                                      <p:cBhvr>
                                        <p:cTn id="21" dur="875" fill="hold">
                                          <p:stCondLst>
                                            <p:cond delay="1750"/>
                                          </p:stCondLst>
                                        </p:cTn>
                                        <p:tgtEl>
                                          <p:spTgt spid="7"/>
                                        </p:tgtEl>
                                        <p:attrNameLst>
                                          <p:attrName>r</p:attrName>
                                        </p:attrNameLst>
                                      </p:cBhvr>
                                    </p:animRot>
                                    <p:animRot by="1500000">
                                      <p:cBhvr>
                                        <p:cTn id="22" dur="875" fill="hold">
                                          <p:stCondLst>
                                            <p:cond delay="2625"/>
                                          </p:stCondLst>
                                        </p:cTn>
                                        <p:tgtEl>
                                          <p:spTgt spid="7"/>
                                        </p:tgtEl>
                                        <p:attrNameLst>
                                          <p:attrName>r</p:attrName>
                                        </p:attrNameLst>
                                      </p:cBhvr>
                                    </p:animRot>
                                  </p:childTnLst>
                                </p:cTn>
                              </p:par>
                              <p:par>
                                <p:cTn id="23" presetID="34" presetClass="emph" presetSubtype="0" fill="hold" grpId="0" nodeType="withEffect">
                                  <p:stCondLst>
                                    <p:cond delay="4250"/>
                                  </p:stCondLst>
                                  <p:iterate type="lt">
                                    <p:tmPct val="10000"/>
                                  </p:iterate>
                                  <p:childTnLst>
                                    <p:animMotion origin="layout" path="M 0.0 0.0 L 0.0 -0.07213" pathEditMode="relative" ptsTypes="">
                                      <p:cBhvr>
                                        <p:cTn id="24" dur="2000" accel="50000" decel="50000" autoRev="1" fill="hold">
                                          <p:stCondLst>
                                            <p:cond delay="0"/>
                                          </p:stCondLst>
                                        </p:cTn>
                                        <p:tgtEl>
                                          <p:spTgt spid="8"/>
                                        </p:tgtEl>
                                        <p:attrNameLst>
                                          <p:attrName>ppt_x</p:attrName>
                                          <p:attrName>ppt_y</p:attrName>
                                        </p:attrNameLst>
                                      </p:cBhvr>
                                    </p:animMotion>
                                    <p:animRot by="1500000">
                                      <p:cBhvr>
                                        <p:cTn id="25" dur="1000" fill="hold">
                                          <p:stCondLst>
                                            <p:cond delay="0"/>
                                          </p:stCondLst>
                                        </p:cTn>
                                        <p:tgtEl>
                                          <p:spTgt spid="8"/>
                                        </p:tgtEl>
                                        <p:attrNameLst>
                                          <p:attrName>r</p:attrName>
                                        </p:attrNameLst>
                                      </p:cBhvr>
                                    </p:animRot>
                                    <p:animRot by="-1500000">
                                      <p:cBhvr>
                                        <p:cTn id="26" dur="1000" fill="hold">
                                          <p:stCondLst>
                                            <p:cond delay="1000"/>
                                          </p:stCondLst>
                                        </p:cTn>
                                        <p:tgtEl>
                                          <p:spTgt spid="8"/>
                                        </p:tgtEl>
                                        <p:attrNameLst>
                                          <p:attrName>r</p:attrName>
                                        </p:attrNameLst>
                                      </p:cBhvr>
                                    </p:animRot>
                                    <p:animRot by="-1500000">
                                      <p:cBhvr>
                                        <p:cTn id="27" dur="1000" fill="hold">
                                          <p:stCondLst>
                                            <p:cond delay="2000"/>
                                          </p:stCondLst>
                                        </p:cTn>
                                        <p:tgtEl>
                                          <p:spTgt spid="8"/>
                                        </p:tgtEl>
                                        <p:attrNameLst>
                                          <p:attrName>r</p:attrName>
                                        </p:attrNameLst>
                                      </p:cBhvr>
                                    </p:animRot>
                                    <p:animRot by="1500000">
                                      <p:cBhvr>
                                        <p:cTn id="28" dur="1000" fill="hold">
                                          <p:stCondLst>
                                            <p:cond delay="3000"/>
                                          </p:stCondLst>
                                        </p:cTn>
                                        <p:tgtEl>
                                          <p:spTgt spid="8"/>
                                        </p:tgtEl>
                                        <p:attrNameLst>
                                          <p:attrName>r</p:attrName>
                                        </p:attrNameLst>
                                      </p:cBhvr>
                                    </p:animRot>
                                  </p:childTnLst>
                                </p:cTn>
                              </p:par>
                              <p:par>
                                <p:cTn id="29" presetID="34" presetClass="emph" presetSubtype="0" fill="hold" grpId="0" nodeType="withEffect">
                                  <p:stCondLst>
                                    <p:cond delay="6250"/>
                                  </p:stCondLst>
                                  <p:iterate type="lt">
                                    <p:tmPct val="10000"/>
                                  </p:iterate>
                                  <p:childTnLst>
                                    <p:animMotion origin="layout" path="M 0.0 0.0 L 0.0 -0.07213" pathEditMode="relative" ptsTypes="">
                                      <p:cBhvr>
                                        <p:cTn id="30" dur="2250" accel="50000" decel="50000" autoRev="1" fill="hold">
                                          <p:stCondLst>
                                            <p:cond delay="0"/>
                                          </p:stCondLst>
                                        </p:cTn>
                                        <p:tgtEl>
                                          <p:spTgt spid="9"/>
                                        </p:tgtEl>
                                        <p:attrNameLst>
                                          <p:attrName>ppt_x</p:attrName>
                                          <p:attrName>ppt_y</p:attrName>
                                        </p:attrNameLst>
                                      </p:cBhvr>
                                    </p:animMotion>
                                    <p:animRot by="1500000">
                                      <p:cBhvr>
                                        <p:cTn id="31" dur="1125" fill="hold">
                                          <p:stCondLst>
                                            <p:cond delay="0"/>
                                          </p:stCondLst>
                                        </p:cTn>
                                        <p:tgtEl>
                                          <p:spTgt spid="9"/>
                                        </p:tgtEl>
                                        <p:attrNameLst>
                                          <p:attrName>r</p:attrName>
                                        </p:attrNameLst>
                                      </p:cBhvr>
                                    </p:animRot>
                                    <p:animRot by="-1500000">
                                      <p:cBhvr>
                                        <p:cTn id="32" dur="1125" fill="hold">
                                          <p:stCondLst>
                                            <p:cond delay="1125"/>
                                          </p:stCondLst>
                                        </p:cTn>
                                        <p:tgtEl>
                                          <p:spTgt spid="9"/>
                                        </p:tgtEl>
                                        <p:attrNameLst>
                                          <p:attrName>r</p:attrName>
                                        </p:attrNameLst>
                                      </p:cBhvr>
                                    </p:animRot>
                                    <p:animRot by="-1500000">
                                      <p:cBhvr>
                                        <p:cTn id="33" dur="1125" fill="hold">
                                          <p:stCondLst>
                                            <p:cond delay="2250"/>
                                          </p:stCondLst>
                                        </p:cTn>
                                        <p:tgtEl>
                                          <p:spTgt spid="9"/>
                                        </p:tgtEl>
                                        <p:attrNameLst>
                                          <p:attrName>r</p:attrName>
                                        </p:attrNameLst>
                                      </p:cBhvr>
                                    </p:animRot>
                                    <p:animRot by="1500000">
                                      <p:cBhvr>
                                        <p:cTn id="34" dur="1125" fill="hold">
                                          <p:stCondLst>
                                            <p:cond delay="3375"/>
                                          </p:stCondLst>
                                        </p:cTn>
                                        <p:tgtEl>
                                          <p:spTgt spid="9"/>
                                        </p:tgtEl>
                                        <p:attrNameLst>
                                          <p:attrName>r</p:attrName>
                                        </p:attrNameLst>
                                      </p:cBhvr>
                                    </p:animRot>
                                  </p:childTnLst>
                                </p:cTn>
                              </p:par>
                              <p:par>
                                <p:cTn id="35" presetID="34" presetClass="emph" presetSubtype="0" fill="hold" grpId="0" nodeType="withEffect">
                                  <p:stCondLst>
                                    <p:cond delay="8500"/>
                                  </p:stCondLst>
                                  <p:iterate type="lt">
                                    <p:tmPct val="10000"/>
                                  </p:iterate>
                                  <p:childTnLst>
                                    <p:animMotion origin="layout" path="M 0.0 0.0 L 0.0 -0.07213" pathEditMode="relative" ptsTypes="">
                                      <p:cBhvr>
                                        <p:cTn id="36" dur="2500" accel="50000" decel="50000" autoRev="1" fill="hold">
                                          <p:stCondLst>
                                            <p:cond delay="0"/>
                                          </p:stCondLst>
                                        </p:cTn>
                                        <p:tgtEl>
                                          <p:spTgt spid="10"/>
                                        </p:tgtEl>
                                        <p:attrNameLst>
                                          <p:attrName>ppt_x</p:attrName>
                                          <p:attrName>ppt_y</p:attrName>
                                        </p:attrNameLst>
                                      </p:cBhvr>
                                    </p:animMotion>
                                    <p:animRot by="1500000">
                                      <p:cBhvr>
                                        <p:cTn id="37" dur="1250" fill="hold">
                                          <p:stCondLst>
                                            <p:cond delay="0"/>
                                          </p:stCondLst>
                                        </p:cTn>
                                        <p:tgtEl>
                                          <p:spTgt spid="10"/>
                                        </p:tgtEl>
                                        <p:attrNameLst>
                                          <p:attrName>r</p:attrName>
                                        </p:attrNameLst>
                                      </p:cBhvr>
                                    </p:animRot>
                                    <p:animRot by="-1500000">
                                      <p:cBhvr>
                                        <p:cTn id="38" dur="1250" fill="hold">
                                          <p:stCondLst>
                                            <p:cond delay="1250"/>
                                          </p:stCondLst>
                                        </p:cTn>
                                        <p:tgtEl>
                                          <p:spTgt spid="10"/>
                                        </p:tgtEl>
                                        <p:attrNameLst>
                                          <p:attrName>r</p:attrName>
                                        </p:attrNameLst>
                                      </p:cBhvr>
                                    </p:animRot>
                                    <p:animRot by="-1500000">
                                      <p:cBhvr>
                                        <p:cTn id="39" dur="1250" fill="hold">
                                          <p:stCondLst>
                                            <p:cond delay="2500"/>
                                          </p:stCondLst>
                                        </p:cTn>
                                        <p:tgtEl>
                                          <p:spTgt spid="10"/>
                                        </p:tgtEl>
                                        <p:attrNameLst>
                                          <p:attrName>r</p:attrName>
                                        </p:attrNameLst>
                                      </p:cBhvr>
                                    </p:animRot>
                                    <p:animRot by="1500000">
                                      <p:cBhvr>
                                        <p:cTn id="40" dur="1250" fill="hold">
                                          <p:stCondLst>
                                            <p:cond delay="375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1269243" y="1745567"/>
            <a:ext cx="8911988" cy="26776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Bài thơ nói về chị gà mái rất đẹp có bộ lông màu trắng, yếm màu đỏ hoa vàng, cánh gà phồng như bắp chuối đang tất bật chạy vào chạy ra tìm ổ quanh nhà vừa chạy vừa kêu tót tót tót.</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 Gà mái là con vật nuôi trong gia đình nên</a:t>
            </a:r>
            <a:r>
              <a:rPr kumimoji="0" lang="nb-NO" altLang="en-US" sz="2800" b="0" i="0" u="none" strike="noStrike" cap="none" normalizeH="0" dirty="0">
                <a:ln>
                  <a:noFill/>
                </a:ln>
                <a:solidFill>
                  <a:srgbClr val="0000FF"/>
                </a:solidFill>
                <a:effectLst/>
                <a:latin typeface="Times New Roman" panose="02020603050405020304" pitchFamily="18" charset="0"/>
                <a:cs typeface="Times New Roman" panose="02020603050405020304" pitchFamily="18" charset="0"/>
              </a:rPr>
              <a:t> chúng mình hãy cùng chăm sóc và bảo vệ các con vật nuôi nhé.</a:t>
            </a:r>
            <a:endParaRPr kumimoji="0" lang="nb-NO"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35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racture"/>
      </p:transition>
    </mc:Choice>
    <mc:Fallback xmlns="">
      <p:transition spd="slow" advClick="0"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80475415200703708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 y="0"/>
            <a:ext cx="12191980" cy="6858000"/>
          </a:xfrm>
          <a:prstGeom prst="rect">
            <a:avLst/>
          </a:prstGeom>
        </p:spPr>
      </p:pic>
    </p:spTree>
    <p:extLst>
      <p:ext uri="{BB962C8B-B14F-4D97-AF65-F5344CB8AC3E}">
        <p14:creationId xmlns:p14="http://schemas.microsoft.com/office/powerpoint/2010/main" val="300771685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ẹp">
            <a:extLst>
              <a:ext uri="{FF2B5EF4-FFF2-40B4-BE49-F238E27FC236}">
                <a16:creationId xmlns:a16="http://schemas.microsoft.com/office/drawing/2014/main" id="{0C62FBDE-DB04-CF09-7EDF-7770A7C935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249582DF-B89F-313E-479C-5E313C2D8116}"/>
              </a:ext>
            </a:extLst>
          </p:cNvPr>
          <p:cNvSpPr>
            <a:spLocks noChangeArrowheads="1"/>
          </p:cNvSpPr>
          <p:nvPr/>
        </p:nvSpPr>
        <p:spPr bwMode="auto">
          <a:xfrm>
            <a:off x="2876940" y="457200"/>
            <a:ext cx="5791200" cy="1219200"/>
          </a:xfrm>
          <a:prstGeom prst="rect">
            <a:avLst/>
          </a:prstGeom>
          <a:solidFill>
            <a:srgbClr val="66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4000">
                <a:solidFill>
                  <a:srgbClr val="FF0000"/>
                </a:solidFill>
              </a:rPr>
              <a:t>Trò chơi</a:t>
            </a:r>
          </a:p>
          <a:p>
            <a:pPr algn="ctr"/>
            <a:r>
              <a:rPr lang="en-US" altLang="en-US"/>
              <a:t> </a:t>
            </a:r>
            <a:r>
              <a:rPr lang="en-US" altLang="en-US" sz="3200">
                <a:solidFill>
                  <a:srgbClr val="000066"/>
                </a:solidFill>
              </a:rPr>
              <a:t>Con gì thế nhỉ, nó kêu như thế nào ?</a:t>
            </a:r>
          </a:p>
        </p:txBody>
      </p:sp>
      <p:pic>
        <p:nvPicPr>
          <p:cNvPr id="4" name="Picture 8" descr="Bellcoll">
            <a:extLst>
              <a:ext uri="{FF2B5EF4-FFF2-40B4-BE49-F238E27FC236}">
                <a16:creationId xmlns:a16="http://schemas.microsoft.com/office/drawing/2014/main" id="{2A7919BB-C455-65AC-7065-B9E9EC4BFE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24540" y="0"/>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ellcoll">
            <a:extLst>
              <a:ext uri="{FF2B5EF4-FFF2-40B4-BE49-F238E27FC236}">
                <a16:creationId xmlns:a16="http://schemas.microsoft.com/office/drawing/2014/main" id="{9F111939-3307-1437-D2B9-A9DB31D30DC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72740" y="0"/>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image014">
            <a:extLst>
              <a:ext uri="{FF2B5EF4-FFF2-40B4-BE49-F238E27FC236}">
                <a16:creationId xmlns:a16="http://schemas.microsoft.com/office/drawing/2014/main" id="{39F156E2-47F9-BA6A-ADFB-6BCC50B5F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46" y="2162175"/>
            <a:ext cx="651898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a:extLst>
              <a:ext uri="{FF2B5EF4-FFF2-40B4-BE49-F238E27FC236}">
                <a16:creationId xmlns:a16="http://schemas.microsoft.com/office/drawing/2014/main" id="{D3BD9D8B-4E03-ED56-1B7E-83DD666CD77B}"/>
              </a:ext>
            </a:extLst>
          </p:cNvPr>
          <p:cNvSpPr>
            <a:spLocks noChangeArrowheads="1"/>
          </p:cNvSpPr>
          <p:nvPr/>
        </p:nvSpPr>
        <p:spPr bwMode="auto">
          <a:xfrm>
            <a:off x="4781940" y="3429000"/>
            <a:ext cx="2590800" cy="1828800"/>
          </a:xfrm>
          <a:prstGeom prst="cloudCallout">
            <a:avLst>
              <a:gd name="adj1" fmla="val 2204"/>
              <a:gd name="adj2" fmla="val 40019"/>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a:t>Con gì?</a:t>
            </a:r>
          </a:p>
        </p:txBody>
      </p:sp>
      <p:sp>
        <p:nvSpPr>
          <p:cNvPr id="9" name="Rectangle 24">
            <a:extLst>
              <a:ext uri="{FF2B5EF4-FFF2-40B4-BE49-F238E27FC236}">
                <a16:creationId xmlns:a16="http://schemas.microsoft.com/office/drawing/2014/main" id="{27140F0C-3B84-F567-C711-1B678AB0CA12}"/>
              </a:ext>
            </a:extLst>
          </p:cNvPr>
          <p:cNvSpPr>
            <a:spLocks noChangeArrowheads="1"/>
          </p:cNvSpPr>
          <p:nvPr/>
        </p:nvSpPr>
        <p:spPr bwMode="auto">
          <a:xfrm>
            <a:off x="4248540" y="6248400"/>
            <a:ext cx="2971800" cy="609600"/>
          </a:xfrm>
          <a:prstGeom prst="rect">
            <a:avLst/>
          </a:prstGeom>
          <a:solidFill>
            <a:srgbClr val="66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a:solidFill>
                  <a:schemeClr val="bg1">
                    <a:lumMod val="95000"/>
                  </a:schemeClr>
                </a:solidFill>
              </a:rPr>
              <a:t>Gà trống</a:t>
            </a:r>
          </a:p>
        </p:txBody>
      </p:sp>
      <p:pic>
        <p:nvPicPr>
          <p:cNvPr id="12" name="tieng-ga-trong-gay-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488" y="1154113"/>
            <a:ext cx="609600" cy="609600"/>
          </a:xfrm>
          <a:prstGeom prst="rect">
            <a:avLst/>
          </a:prstGeom>
        </p:spPr>
      </p:pic>
    </p:spTree>
    <p:extLst>
      <p:ext uri="{BB962C8B-B14F-4D97-AF65-F5344CB8AC3E}">
        <p14:creationId xmlns:p14="http://schemas.microsoft.com/office/powerpoint/2010/main" val="42648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39304" fill="hold"/>
                                        <p:tgtEl>
                                          <p:spTgt spid="12"/>
                                        </p:tgtEl>
                                      </p:cBhvr>
                                    </p:cmd>
                                  </p:childTnLst>
                                </p:cTn>
                              </p:par>
                            </p:childTnLst>
                          </p:cTn>
                        </p:par>
                      </p:childTnLst>
                    </p:cTn>
                  </p:par>
                </p:childTnLst>
              </p:cTn>
              <p:nextCondLst>
                <p:cond evt="onClick" delay="0">
                  <p:tgtEl>
                    <p:spTgt spid="12"/>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ẹp">
            <a:extLst>
              <a:ext uri="{FF2B5EF4-FFF2-40B4-BE49-F238E27FC236}">
                <a16:creationId xmlns:a16="http://schemas.microsoft.com/office/drawing/2014/main" id="{96D448D2-87F0-7B52-A9E6-5E7D339DD0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84391229131688">
            <a:extLst>
              <a:ext uri="{FF2B5EF4-FFF2-40B4-BE49-F238E27FC236}">
                <a16:creationId xmlns:a16="http://schemas.microsoft.com/office/drawing/2014/main" id="{ABCB38C1-713B-7CA9-6803-8086CC398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326" y="1223321"/>
            <a:ext cx="7220932"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F465FC3E-0BAF-B66F-F9A2-6396EBF20C07}"/>
              </a:ext>
            </a:extLst>
          </p:cNvPr>
          <p:cNvSpPr>
            <a:spLocks noChangeArrowheads="1"/>
          </p:cNvSpPr>
          <p:nvPr/>
        </p:nvSpPr>
        <p:spPr bwMode="auto">
          <a:xfrm>
            <a:off x="6096010" y="6065868"/>
            <a:ext cx="2667000" cy="533400"/>
          </a:xfrm>
          <a:prstGeom prst="rect">
            <a:avLst/>
          </a:prstGeom>
          <a:solidFill>
            <a:srgbClr val="00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err="1"/>
              <a:t>Gà</a:t>
            </a:r>
            <a:r>
              <a:rPr lang="en-US" altLang="en-US" dirty="0"/>
              <a:t> con</a:t>
            </a:r>
          </a:p>
        </p:txBody>
      </p:sp>
      <p:pic>
        <p:nvPicPr>
          <p:cNvPr id="8" name="Tieng-ga-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561" y="5071330"/>
            <a:ext cx="609600" cy="609600"/>
          </a:xfrm>
          <a:prstGeom prst="rect">
            <a:avLst/>
          </a:prstGeom>
        </p:spPr>
      </p:pic>
    </p:spTree>
    <p:extLst>
      <p:ext uri="{BB962C8B-B14F-4D97-AF65-F5344CB8AC3E}">
        <p14:creationId xmlns:p14="http://schemas.microsoft.com/office/powerpoint/2010/main" val="16831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5753" fill="hold"/>
                                        <p:tgtEl>
                                          <p:spTgt spid="8"/>
                                        </p:tgtEl>
                                      </p:cBhvr>
                                    </p:cmd>
                                  </p:childTnLst>
                                </p:cTn>
                              </p:par>
                            </p:childTnLst>
                          </p:cTn>
                        </p:par>
                      </p:childTnLst>
                    </p:cTn>
                  </p:par>
                </p:childTnLst>
              </p:cTn>
              <p:nextCondLst>
                <p:cond evt="onClick" delay="0">
                  <p:tgtEl>
                    <p:spTgt spid="8"/>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ẹp">
            <a:extLst>
              <a:ext uri="{FF2B5EF4-FFF2-40B4-BE49-F238E27FC236}">
                <a16:creationId xmlns:a16="http://schemas.microsoft.com/office/drawing/2014/main" id="{19AE8857-5B07-8391-661A-C7F754C2E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0" y="0"/>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hickenandchickilsekley">
            <a:extLst>
              <a:ext uri="{FF2B5EF4-FFF2-40B4-BE49-F238E27FC236}">
                <a16:creationId xmlns:a16="http://schemas.microsoft.com/office/drawing/2014/main" id="{CC6160D1-A589-05C5-C797-1A834EC61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797" y="609600"/>
            <a:ext cx="74295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o_ga">
            <a:extLst>
              <a:ext uri="{FF2B5EF4-FFF2-40B4-BE49-F238E27FC236}">
                <a16:creationId xmlns:a16="http://schemas.microsoft.com/office/drawing/2014/main" id="{0346F8E7-BF0F-6217-00A3-BC935B7CC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507" y="4343400"/>
            <a:ext cx="170358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a:extLst>
              <a:ext uri="{FF2B5EF4-FFF2-40B4-BE49-F238E27FC236}">
                <a16:creationId xmlns:a16="http://schemas.microsoft.com/office/drawing/2014/main" id="{D0BD6BF4-A086-CB3E-F5F5-6A843CB0A75E}"/>
              </a:ext>
            </a:extLst>
          </p:cNvPr>
          <p:cNvSpPr>
            <a:spLocks noChangeArrowheads="1"/>
          </p:cNvSpPr>
          <p:nvPr/>
        </p:nvSpPr>
        <p:spPr bwMode="auto">
          <a:xfrm>
            <a:off x="3489501" y="2438400"/>
            <a:ext cx="4353592" cy="2286000"/>
          </a:xfrm>
          <a:prstGeom prst="cloudCallout">
            <a:avLst>
              <a:gd name="adj1" fmla="val -21468"/>
              <a:gd name="adj2" fmla="val 56667"/>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endParaRPr lang="en-US" altLang="en-US" sz="3200">
              <a:solidFill>
                <a:srgbClr val="FF0000"/>
              </a:solidFill>
            </a:endParaRPr>
          </a:p>
          <a:p>
            <a:pPr algn="ctr"/>
            <a:r>
              <a:rPr lang="en-US" altLang="en-US" sz="3200">
                <a:solidFill>
                  <a:srgbClr val="FF0000"/>
                </a:solidFill>
              </a:rPr>
              <a:t>Con gì?</a:t>
            </a:r>
          </a:p>
        </p:txBody>
      </p:sp>
      <p:sp>
        <p:nvSpPr>
          <p:cNvPr id="7" name="Rectangle 8">
            <a:extLst>
              <a:ext uri="{FF2B5EF4-FFF2-40B4-BE49-F238E27FC236}">
                <a16:creationId xmlns:a16="http://schemas.microsoft.com/office/drawing/2014/main" id="{DF015B55-A64E-0FDA-74FA-D12E030A5C3F}"/>
              </a:ext>
            </a:extLst>
          </p:cNvPr>
          <p:cNvSpPr>
            <a:spLocks noChangeArrowheads="1"/>
          </p:cNvSpPr>
          <p:nvPr/>
        </p:nvSpPr>
        <p:spPr bwMode="auto">
          <a:xfrm>
            <a:off x="3782652" y="6096000"/>
            <a:ext cx="3691090" cy="762000"/>
          </a:xfrm>
          <a:prstGeom prst="rect">
            <a:avLst/>
          </a:prstGeom>
          <a:solidFill>
            <a:srgbClr val="00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3200">
                <a:solidFill>
                  <a:srgbClr val="000066"/>
                </a:solidFill>
              </a:rPr>
              <a:t>Gà mái</a:t>
            </a:r>
          </a:p>
        </p:txBody>
      </p:sp>
      <p:pic>
        <p:nvPicPr>
          <p:cNvPr id="9" name="Tieng-ga-mai-cuc-tac-de-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975" y="590550"/>
            <a:ext cx="609600" cy="609600"/>
          </a:xfrm>
          <a:prstGeom prst="rect">
            <a:avLst/>
          </a:prstGeom>
        </p:spPr>
      </p:pic>
    </p:spTree>
    <p:extLst>
      <p:ext uri="{BB962C8B-B14F-4D97-AF65-F5344CB8AC3E}">
        <p14:creationId xmlns:p14="http://schemas.microsoft.com/office/powerpoint/2010/main" val="30128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784"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ình động cảm ơn đẹp, dễ thương tạo cảm giác nhẹ nhàng, vui vẻ">
            <a:extLst>
              <a:ext uri="{FF2B5EF4-FFF2-40B4-BE49-F238E27FC236}">
                <a16:creationId xmlns:a16="http://schemas.microsoft.com/office/drawing/2014/main" id="{D1D2AC93-1A52-4797-9B8F-55C1CD16FD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ình động cảm ơn đẹp, dễ thương tạo cảm giác nhẹ nhàng, vui vẻ">
            <a:extLst>
              <a:ext uri="{FF2B5EF4-FFF2-40B4-BE49-F238E27FC236}">
                <a16:creationId xmlns:a16="http://schemas.microsoft.com/office/drawing/2014/main" id="{2F52ED98-8AF1-40BA-A284-719113745E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4DE0E7A8-70C1-4310-8431-F87E58E24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725" y="840158"/>
            <a:ext cx="6991350" cy="5787284"/>
          </a:xfrm>
          <a:prstGeom prst="rect">
            <a:avLst/>
          </a:prstGeom>
        </p:spPr>
      </p:pic>
    </p:spTree>
    <p:extLst>
      <p:ext uri="{BB962C8B-B14F-4D97-AF65-F5344CB8AC3E}">
        <p14:creationId xmlns:p14="http://schemas.microsoft.com/office/powerpoint/2010/main" val="512163686"/>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54F591-5CC5-479C-A731-0A61C4097BBB}"/>
              </a:ext>
            </a:extLst>
          </p:cNvPr>
          <p:cNvSpPr txBox="1"/>
          <p:nvPr/>
        </p:nvSpPr>
        <p:spPr>
          <a:xfrm>
            <a:off x="3081337" y="348404"/>
            <a:ext cx="6029325" cy="461665"/>
          </a:xfrm>
          <a:prstGeom prst="rect">
            <a:avLst/>
          </a:prstGeom>
          <a:noFill/>
        </p:spPr>
        <p:txBody>
          <a:bodyPr wrap="square" rtlCol="0">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MỤC ĐÍCH – YÊU CẦU</a:t>
            </a:r>
          </a:p>
        </p:txBody>
      </p:sp>
      <p:sp>
        <p:nvSpPr>
          <p:cNvPr id="12" name="TextBox 11">
            <a:extLst>
              <a:ext uri="{FF2B5EF4-FFF2-40B4-BE49-F238E27FC236}">
                <a16:creationId xmlns:a16="http://schemas.microsoft.com/office/drawing/2014/main" id="{0C902009-1281-4E90-A30A-B2FC75A903BC}"/>
              </a:ext>
            </a:extLst>
          </p:cNvPr>
          <p:cNvSpPr txBox="1"/>
          <p:nvPr/>
        </p:nvSpPr>
        <p:spPr>
          <a:xfrm>
            <a:off x="2871788" y="1034080"/>
            <a:ext cx="7575232" cy="3416320"/>
          </a:xfrm>
          <a:prstGeom prst="rect">
            <a:avLst/>
          </a:prstGeom>
          <a:noFill/>
        </p:spPr>
        <p:txBody>
          <a:bodyPr wrap="square" rtlCol="0">
            <a:spAutoFit/>
          </a:bodyPr>
          <a:lstStyle/>
          <a:p>
            <a:pPr algn="l"/>
            <a:r>
              <a:rPr lang="en-US" sz="2400" dirty="0">
                <a:solidFill>
                  <a:srgbClr val="0033CC"/>
                </a:solidFill>
                <a:latin typeface="Times New Roman" panose="02020603050405020304" pitchFamily="18" charset="0"/>
                <a:cs typeface="Times New Roman" panose="02020603050405020304" pitchFamily="18" charset="0"/>
              </a:rPr>
              <a:t>1. </a:t>
            </a:r>
            <a:r>
              <a:rPr lang="en-US" sz="2400" dirty="0" err="1">
                <a:solidFill>
                  <a:srgbClr val="0033CC"/>
                </a:solidFill>
                <a:latin typeface="Times New Roman" panose="02020603050405020304" pitchFamily="18" charset="0"/>
                <a:cs typeface="Times New Roman" panose="02020603050405020304" pitchFamily="18" charset="0"/>
              </a:rPr>
              <a:t>Kiến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thức</a:t>
            </a:r>
            <a:r>
              <a:rPr lang="en-US" sz="2400" dirty="0">
                <a:solidFill>
                  <a:srgbClr val="0033CC"/>
                </a:solidFill>
                <a:latin typeface="Times New Roman" panose="02020603050405020304" pitchFamily="18" charset="0"/>
                <a:cs typeface="Times New Roman" panose="02020603050405020304" pitchFamily="18" charset="0"/>
              </a:rPr>
              <a:t>:</a:t>
            </a:r>
          </a:p>
          <a:p>
            <a:pPr marL="342900" indent="-342900" algn="l">
              <a:buFontTx/>
              <a:buChar char="-"/>
            </a:pP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nhớ</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tên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đọc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thuộc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bào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Tìm</a:t>
            </a:r>
            <a:r>
              <a:rPr lang="en-US" sz="2400" dirty="0">
                <a:solidFill>
                  <a:srgbClr val="0033CC"/>
                </a:solidFill>
                <a:latin typeface="Times New Roman" panose="02020603050405020304" pitchFamily="18" charset="0"/>
                <a:cs typeface="Times New Roman" panose="02020603050405020304" pitchFamily="18" charset="0"/>
              </a:rPr>
              <a:t> ổ”.</a:t>
            </a:r>
          </a:p>
          <a:p>
            <a:pPr marL="342900" indent="-342900" algn="l">
              <a:buFontTx/>
              <a:buChar char="-"/>
            </a:pP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hiểu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nội</a:t>
            </a:r>
            <a:r>
              <a:rPr lang="en-US" sz="2400" dirty="0">
                <a:solidFill>
                  <a:srgbClr val="0033CC"/>
                </a:solidFill>
                <a:latin typeface="Times New Roman" panose="02020603050405020304" pitchFamily="18" charset="0"/>
                <a:cs typeface="Times New Roman" panose="02020603050405020304" pitchFamily="18" charset="0"/>
              </a:rPr>
              <a:t> dung </a:t>
            </a:r>
            <a:r>
              <a:rPr lang="en-US" sz="2400" dirty="0" err="1">
                <a:solidFill>
                  <a:srgbClr val="0033CC"/>
                </a:solidFill>
                <a:latin typeface="Times New Roman" panose="02020603050405020304" pitchFamily="18" charset="0"/>
                <a:cs typeface="Times New Roman" panose="02020603050405020304" pitchFamily="18" charset="0"/>
              </a:rPr>
              <a:t>bài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a:t>
            </a:r>
          </a:p>
          <a:p>
            <a:pPr algn="l"/>
            <a:r>
              <a:rPr lang="en-US" sz="2400" dirty="0">
                <a:solidFill>
                  <a:srgbClr val="0033CC"/>
                </a:solidFill>
                <a:latin typeface="Times New Roman" panose="02020603050405020304" pitchFamily="18" charset="0"/>
                <a:cs typeface="Times New Roman" panose="02020603050405020304" pitchFamily="18" charset="0"/>
              </a:rPr>
              <a:t>2. </a:t>
            </a:r>
            <a:r>
              <a:rPr lang="en-US" sz="2400" dirty="0" err="1">
                <a:solidFill>
                  <a:srgbClr val="0033CC"/>
                </a:solidFill>
                <a:latin typeface="Times New Roman" panose="02020603050405020304" pitchFamily="18" charset="0"/>
                <a:cs typeface="Times New Roman" panose="02020603050405020304" pitchFamily="18" charset="0"/>
              </a:rPr>
              <a:t>Kỹ</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năng</a:t>
            </a:r>
            <a:r>
              <a:rPr lang="en-US" sz="2400" dirty="0">
                <a:solidFill>
                  <a:srgbClr val="0033CC"/>
                </a:solidFill>
                <a:latin typeface="Times New Roman" panose="02020603050405020304" pitchFamily="18" charset="0"/>
                <a:cs typeface="Times New Roman" panose="02020603050405020304" pitchFamily="18" charset="0"/>
              </a:rPr>
              <a:t>:</a:t>
            </a:r>
          </a:p>
          <a:p>
            <a:pPr algn="l"/>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Rèn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kỹ</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đọc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rõ</a:t>
            </a:r>
            <a:r>
              <a:rPr lang="en-US" sz="2400" dirty="0">
                <a:solidFill>
                  <a:srgbClr val="0033CC"/>
                </a:solidFill>
                <a:latin typeface="Times New Roman" panose="02020603050405020304" pitchFamily="18" charset="0"/>
                <a:cs typeface="Times New Roman" panose="02020603050405020304" pitchFamily="18" charset="0"/>
              </a:rPr>
              <a:t> rang, </a:t>
            </a:r>
            <a:r>
              <a:rPr lang="en-US" sz="2400" dirty="0" err="1">
                <a:solidFill>
                  <a:srgbClr val="0033CC"/>
                </a:solidFill>
                <a:latin typeface="Times New Roman" panose="02020603050405020304" pitchFamily="18" charset="0"/>
                <a:cs typeface="Times New Roman" panose="02020603050405020304" pitchFamily="18" charset="0"/>
              </a:rPr>
              <a:t>đọc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thuộc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a:t>
            </a:r>
          </a:p>
          <a:p>
            <a:pPr algn="l"/>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triển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kỹ</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ghi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nhớ</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chủ</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định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triển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ngôn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ngữ</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a:t>
            </a:r>
          </a:p>
          <a:p>
            <a:pPr algn="l"/>
            <a:r>
              <a:rPr lang="en-US" sz="2400" dirty="0">
                <a:solidFill>
                  <a:srgbClr val="0033CC"/>
                </a:solidFill>
                <a:latin typeface="Times New Roman" panose="02020603050405020304" pitchFamily="18" charset="0"/>
                <a:cs typeface="Times New Roman" panose="02020603050405020304" pitchFamily="18" charset="0"/>
              </a:rPr>
              <a:t>3. </a:t>
            </a:r>
            <a:r>
              <a:rPr lang="en-US" sz="2400" dirty="0" err="1">
                <a:solidFill>
                  <a:srgbClr val="0033CC"/>
                </a:solidFill>
                <a:latin typeface="Times New Roman" panose="02020603050405020304" pitchFamily="18" charset="0"/>
                <a:cs typeface="Times New Roman" panose="02020603050405020304" pitchFamily="18" charset="0"/>
              </a:rPr>
              <a:t>Thái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độ</a:t>
            </a:r>
            <a:r>
              <a:rPr lang="en-US" sz="2400" dirty="0">
                <a:solidFill>
                  <a:srgbClr val="0033CC"/>
                </a:solidFill>
                <a:latin typeface="Times New Roman" panose="02020603050405020304" pitchFamily="18" charset="0"/>
                <a:cs typeface="Times New Roman" panose="02020603050405020304" pitchFamily="18" charset="0"/>
              </a:rPr>
              <a:t>:</a:t>
            </a:r>
          </a:p>
          <a:p>
            <a:pPr algn="l"/>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Giáo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dục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quý</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các</a:t>
            </a:r>
            <a:r>
              <a:rPr lang="en-US" sz="2400" dirty="0">
                <a:solidFill>
                  <a:srgbClr val="0033CC"/>
                </a:solidFill>
                <a:latin typeface="Times New Roman" panose="02020603050405020304" pitchFamily="18" charset="0"/>
                <a:cs typeface="Times New Roman" panose="02020603050405020304" pitchFamily="18" charset="0"/>
              </a:rPr>
              <a:t> con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nuôi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đình</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C2228BA-7435-4886-9C40-0A1264F4FDC9}"/>
              </a:ext>
            </a:extLst>
          </p:cNvPr>
          <p:cNvSpPr txBox="1"/>
          <p:nvPr/>
        </p:nvSpPr>
        <p:spPr>
          <a:xfrm>
            <a:off x="3081337" y="3776122"/>
            <a:ext cx="6029325" cy="461665"/>
          </a:xfrm>
          <a:prstGeom prst="rect">
            <a:avLst/>
          </a:prstGeom>
          <a:noFill/>
        </p:spPr>
        <p:txBody>
          <a:bodyPr wrap="square" rtlCol="0">
            <a:spAutoFit/>
          </a:bodyPr>
          <a:lstStyle/>
          <a:p>
            <a:pPr algn="ctr"/>
            <a:r>
              <a:rPr lang="en-US" sz="2400" b="1" dirty="0">
                <a:solidFill>
                  <a:srgbClr val="0033CC"/>
                </a:solidFill>
                <a:latin typeface="Times New Roman" panose="02020603050405020304" pitchFamily="18" charset="0"/>
                <a:cs typeface="Times New Roman" panose="02020603050405020304" pitchFamily="18" charset="0"/>
              </a:rPr>
              <a:t>CHUẨN BỊ</a:t>
            </a:r>
          </a:p>
        </p:txBody>
      </p:sp>
      <p:sp>
        <p:nvSpPr>
          <p:cNvPr id="14" name="TextBox 13">
            <a:extLst>
              <a:ext uri="{FF2B5EF4-FFF2-40B4-BE49-F238E27FC236}">
                <a16:creationId xmlns:a16="http://schemas.microsoft.com/office/drawing/2014/main" id="{945C2C92-B13D-4F39-B07C-65DE0A352299}"/>
              </a:ext>
            </a:extLst>
          </p:cNvPr>
          <p:cNvSpPr txBox="1"/>
          <p:nvPr/>
        </p:nvSpPr>
        <p:spPr>
          <a:xfrm>
            <a:off x="2871788" y="4114676"/>
            <a:ext cx="7038975" cy="1200329"/>
          </a:xfrm>
          <a:prstGeom prst="rect">
            <a:avLst/>
          </a:prstGeom>
          <a:noFill/>
        </p:spPr>
        <p:txBody>
          <a:bodyPr wrap="square" rtlCol="0">
            <a:spAutoFit/>
          </a:bodyPr>
          <a:lstStyle/>
          <a:p>
            <a:pPr algn="l"/>
            <a:endParaRPr lang="en-US" sz="2400" dirty="0">
              <a:solidFill>
                <a:srgbClr val="0033CC"/>
              </a:solidFill>
              <a:latin typeface="Times New Roman" panose="02020603050405020304" pitchFamily="18" charset="0"/>
              <a:cs typeface="Times New Roman" panose="02020603050405020304" pitchFamily="18" charset="0"/>
            </a:endParaRPr>
          </a:p>
          <a:p>
            <a:pPr algn="l"/>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giảng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điện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Tìm</a:t>
            </a:r>
            <a:r>
              <a:rPr lang="en-US" sz="2400" dirty="0">
                <a:solidFill>
                  <a:srgbClr val="0033CC"/>
                </a:solidFill>
                <a:latin typeface="Times New Roman" panose="02020603050405020304" pitchFamily="18" charset="0"/>
                <a:cs typeface="Times New Roman" panose="02020603050405020304" pitchFamily="18" charset="0"/>
              </a:rPr>
              <a:t> ổ</a:t>
            </a:r>
          </a:p>
          <a:p>
            <a:pPr algn="l"/>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Nhạc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hát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trống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mèo</a:t>
            </a:r>
            <a:r>
              <a:rPr lang="en-US" sz="2400" dirty="0">
                <a:solidFill>
                  <a:srgbClr val="0033CC"/>
                </a:solidFill>
                <a:latin typeface="Times New Roman" panose="02020603050405020304" pitchFamily="18" charset="0"/>
                <a:cs typeface="Times New Roman" panose="02020603050405020304" pitchFamily="18" charset="0"/>
              </a:rPr>
              <a:t> con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cún</a:t>
            </a:r>
            <a:r>
              <a:rPr lang="en-US" sz="2400" dirty="0">
                <a:solidFill>
                  <a:srgbClr val="0033CC"/>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4117681597"/>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2"/>
                                        </p:tgtEl>
                                        <p:attrNameLst>
                                          <p:attrName>ppt_x</p:attrName>
                                          <p:attrName>ppt_y</p:attrName>
                                        </p:attrNameLst>
                                      </p:cBhvr>
                                    </p:animMotion>
                                    <p:animRot by="1500000">
                                      <p:cBhvr>
                                        <p:cTn id="7" dur="250" fill="hold">
                                          <p:stCondLst>
                                            <p:cond delay="0"/>
                                          </p:stCondLst>
                                        </p:cTn>
                                        <p:tgtEl>
                                          <p:spTgt spid="2"/>
                                        </p:tgtEl>
                                        <p:attrNameLst>
                                          <p:attrName>r</p:attrName>
                                        </p:attrNameLst>
                                      </p:cBhvr>
                                    </p:animRot>
                                    <p:animRot by="-1500000">
                                      <p:cBhvr>
                                        <p:cTn id="8" dur="250" fill="hold">
                                          <p:stCondLst>
                                            <p:cond delay="250"/>
                                          </p:stCondLst>
                                        </p:cTn>
                                        <p:tgtEl>
                                          <p:spTgt spid="2"/>
                                        </p:tgtEl>
                                        <p:attrNameLst>
                                          <p:attrName>r</p:attrName>
                                        </p:attrNameLst>
                                      </p:cBhvr>
                                    </p:animRot>
                                    <p:animRot by="-1500000">
                                      <p:cBhvr>
                                        <p:cTn id="9" dur="250" fill="hold">
                                          <p:stCondLst>
                                            <p:cond delay="500"/>
                                          </p:stCondLst>
                                        </p:cTn>
                                        <p:tgtEl>
                                          <p:spTgt spid="2"/>
                                        </p:tgtEl>
                                        <p:attrNameLst>
                                          <p:attrName>r</p:attrName>
                                        </p:attrNameLst>
                                      </p:cBhvr>
                                    </p:animRot>
                                    <p:animRot by="1500000">
                                      <p:cBhvr>
                                        <p:cTn id="10" dur="250" fill="hold">
                                          <p:stCondLst>
                                            <p:cond delay="750"/>
                                          </p:stCondLst>
                                        </p:cTn>
                                        <p:tgtEl>
                                          <p:spTgt spid="2"/>
                                        </p:tgtEl>
                                        <p:attrNameLst>
                                          <p:attrName>r</p:attrName>
                                        </p:attrNameLst>
                                      </p:cBhvr>
                                    </p:animRot>
                                  </p:childTnLst>
                                </p:cTn>
                              </p:par>
                              <p:par>
                                <p:cTn id="11" presetID="34" presetClass="emph" presetSubtype="0" fill="hold" grpId="0" nodeType="withEffect">
                                  <p:stCondLst>
                                    <p:cond delay="750"/>
                                  </p:stCondLst>
                                  <p:iterate type="lt">
                                    <p:tmPct val="10000"/>
                                  </p:iterate>
                                  <p:childTnLst>
                                    <p:animMotion origin="layout" path="M 0.0 0.0 L 0.0 -0.07213" pathEditMode="relative" ptsTypes="">
                                      <p:cBhvr>
                                        <p:cTn id="12" dur="1000" accel="50000" decel="50000" autoRev="1" fill="hold">
                                          <p:stCondLst>
                                            <p:cond delay="0"/>
                                          </p:stCondLst>
                                        </p:cTn>
                                        <p:tgtEl>
                                          <p:spTgt spid="12"/>
                                        </p:tgtEl>
                                        <p:attrNameLst>
                                          <p:attrName>ppt_x</p:attrName>
                                          <p:attrName>ppt_y</p:attrName>
                                        </p:attrNameLst>
                                      </p:cBhvr>
                                    </p:animMotion>
                                    <p:animRot by="1500000">
                                      <p:cBhvr>
                                        <p:cTn id="13" dur="500" fill="hold">
                                          <p:stCondLst>
                                            <p:cond delay="0"/>
                                          </p:stCondLst>
                                        </p:cTn>
                                        <p:tgtEl>
                                          <p:spTgt spid="12"/>
                                        </p:tgtEl>
                                        <p:attrNameLst>
                                          <p:attrName>r</p:attrName>
                                        </p:attrNameLst>
                                      </p:cBhvr>
                                    </p:animRot>
                                    <p:animRot by="-1500000">
                                      <p:cBhvr>
                                        <p:cTn id="14" dur="500" fill="hold">
                                          <p:stCondLst>
                                            <p:cond delay="500"/>
                                          </p:stCondLst>
                                        </p:cTn>
                                        <p:tgtEl>
                                          <p:spTgt spid="12"/>
                                        </p:tgtEl>
                                        <p:attrNameLst>
                                          <p:attrName>r</p:attrName>
                                        </p:attrNameLst>
                                      </p:cBhvr>
                                    </p:animRot>
                                    <p:animRot by="-1500000">
                                      <p:cBhvr>
                                        <p:cTn id="15" dur="500" fill="hold">
                                          <p:stCondLst>
                                            <p:cond delay="1000"/>
                                          </p:stCondLst>
                                        </p:cTn>
                                        <p:tgtEl>
                                          <p:spTgt spid="12"/>
                                        </p:tgtEl>
                                        <p:attrNameLst>
                                          <p:attrName>r</p:attrName>
                                        </p:attrNameLst>
                                      </p:cBhvr>
                                    </p:animRot>
                                    <p:animRot by="1500000">
                                      <p:cBhvr>
                                        <p:cTn id="16" dur="500" fill="hold">
                                          <p:stCondLst>
                                            <p:cond delay="1500"/>
                                          </p:stCondLst>
                                        </p:cTn>
                                        <p:tgtEl>
                                          <p:spTgt spid="12"/>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500" accel="50000" decel="50000" autoRev="1" fill="hold">
                                          <p:stCondLst>
                                            <p:cond delay="0"/>
                                          </p:stCondLst>
                                        </p:cTn>
                                        <p:tgtEl>
                                          <p:spTgt spid="13"/>
                                        </p:tgtEl>
                                        <p:attrNameLst>
                                          <p:attrName>ppt_x</p:attrName>
                                          <p:attrName>ppt_y</p:attrName>
                                        </p:attrNameLst>
                                      </p:cBhvr>
                                    </p:animMotion>
                                    <p:animRot by="1500000">
                                      <p:cBhvr>
                                        <p:cTn id="19" dur="250" fill="hold">
                                          <p:stCondLst>
                                            <p:cond delay="0"/>
                                          </p:stCondLst>
                                        </p:cTn>
                                        <p:tgtEl>
                                          <p:spTgt spid="13"/>
                                        </p:tgtEl>
                                        <p:attrNameLst>
                                          <p:attrName>r</p:attrName>
                                        </p:attrNameLst>
                                      </p:cBhvr>
                                    </p:animRot>
                                    <p:animRot by="-1500000">
                                      <p:cBhvr>
                                        <p:cTn id="20" dur="250" fill="hold">
                                          <p:stCondLst>
                                            <p:cond delay="250"/>
                                          </p:stCondLst>
                                        </p:cTn>
                                        <p:tgtEl>
                                          <p:spTgt spid="13"/>
                                        </p:tgtEl>
                                        <p:attrNameLst>
                                          <p:attrName>r</p:attrName>
                                        </p:attrNameLst>
                                      </p:cBhvr>
                                    </p:animRot>
                                    <p:animRot by="-1500000">
                                      <p:cBhvr>
                                        <p:cTn id="21" dur="250" fill="hold">
                                          <p:stCondLst>
                                            <p:cond delay="500"/>
                                          </p:stCondLst>
                                        </p:cTn>
                                        <p:tgtEl>
                                          <p:spTgt spid="13"/>
                                        </p:tgtEl>
                                        <p:attrNameLst>
                                          <p:attrName>r</p:attrName>
                                        </p:attrNameLst>
                                      </p:cBhvr>
                                    </p:animRot>
                                    <p:animRot by="1500000">
                                      <p:cBhvr>
                                        <p:cTn id="22" dur="250" fill="hold">
                                          <p:stCondLst>
                                            <p:cond delay="750"/>
                                          </p:stCondLst>
                                        </p:cTn>
                                        <p:tgtEl>
                                          <p:spTgt spid="13"/>
                                        </p:tgtEl>
                                        <p:attrNameLst>
                                          <p:attrName>r</p:attrName>
                                        </p:attrNameLst>
                                      </p:cBhvr>
                                    </p:animRot>
                                  </p:childTnLst>
                                </p:cTn>
                              </p:par>
                              <p:par>
                                <p:cTn id="23" presetID="34" presetClass="emph" presetSubtype="0" fill="hold" grpId="0" nodeType="withEffect">
                                  <p:stCondLst>
                                    <p:cond delay="750"/>
                                  </p:stCondLst>
                                  <p:iterate type="lt">
                                    <p:tmPct val="10000"/>
                                  </p:iterate>
                                  <p:childTnLst>
                                    <p:animMotion origin="layout" path="M 0.0 0.0 L 0.0 -0.07213" pathEditMode="relative" ptsTypes="">
                                      <p:cBhvr>
                                        <p:cTn id="24" dur="1000" accel="50000" decel="50000" autoRev="1" fill="hold">
                                          <p:stCondLst>
                                            <p:cond delay="0"/>
                                          </p:stCondLst>
                                        </p:cTn>
                                        <p:tgtEl>
                                          <p:spTgt spid="14"/>
                                        </p:tgtEl>
                                        <p:attrNameLst>
                                          <p:attrName>ppt_x</p:attrName>
                                          <p:attrName>ppt_y</p:attrName>
                                        </p:attrNameLst>
                                      </p:cBhvr>
                                    </p:animMotion>
                                    <p:animRot by="1500000">
                                      <p:cBhvr>
                                        <p:cTn id="25" dur="500" fill="hold">
                                          <p:stCondLst>
                                            <p:cond delay="0"/>
                                          </p:stCondLst>
                                        </p:cTn>
                                        <p:tgtEl>
                                          <p:spTgt spid="14"/>
                                        </p:tgtEl>
                                        <p:attrNameLst>
                                          <p:attrName>r</p:attrName>
                                        </p:attrNameLst>
                                      </p:cBhvr>
                                    </p:animRot>
                                    <p:animRot by="-1500000">
                                      <p:cBhvr>
                                        <p:cTn id="26" dur="500" fill="hold">
                                          <p:stCondLst>
                                            <p:cond delay="500"/>
                                          </p:stCondLst>
                                        </p:cTn>
                                        <p:tgtEl>
                                          <p:spTgt spid="14"/>
                                        </p:tgtEl>
                                        <p:attrNameLst>
                                          <p:attrName>r</p:attrName>
                                        </p:attrNameLst>
                                      </p:cBhvr>
                                    </p:animRot>
                                    <p:animRot by="-1500000">
                                      <p:cBhvr>
                                        <p:cTn id="27" dur="500" fill="hold">
                                          <p:stCondLst>
                                            <p:cond delay="1000"/>
                                          </p:stCondLst>
                                        </p:cTn>
                                        <p:tgtEl>
                                          <p:spTgt spid="14"/>
                                        </p:tgtEl>
                                        <p:attrNameLst>
                                          <p:attrName>r</p:attrName>
                                        </p:attrNameLst>
                                      </p:cBhvr>
                                    </p:animRot>
                                    <p:animRot by="1500000">
                                      <p:cBhvr>
                                        <p:cTn id="28" dur="500" fill="hold">
                                          <p:stCondLst>
                                            <p:cond delay="15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2228BA-7435-4886-9C40-0A1264F4FDC9}"/>
              </a:ext>
            </a:extLst>
          </p:cNvPr>
          <p:cNvSpPr txBox="1"/>
          <p:nvPr/>
        </p:nvSpPr>
        <p:spPr>
          <a:xfrm>
            <a:off x="1736013" y="1190578"/>
            <a:ext cx="10450107" cy="1200329"/>
          </a:xfrm>
          <a:prstGeom prst="rect">
            <a:avLst/>
          </a:prstGeom>
          <a:noFill/>
        </p:spPr>
        <p:txBody>
          <a:bodyPr wrap="square" rtlCol="0">
            <a:spAutoFit/>
          </a:bodyPr>
          <a:lstStyle/>
          <a:p>
            <a:pPr marL="342900" indent="-342900">
              <a:buAutoNum type="arabicPeriod"/>
            </a:pPr>
            <a:r>
              <a:rPr lang="en-US" sz="2400" b="1" dirty="0" err="1" smtClean="0">
                <a:solidFill>
                  <a:srgbClr val="0033CC"/>
                </a:solidFill>
                <a:latin typeface="Times New Roman" panose="02020603050405020304" pitchFamily="18" charset="0"/>
                <a:cs typeface="Times New Roman" panose="02020603050405020304" pitchFamily="18" charset="0"/>
              </a:rPr>
              <a:t>Ổn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định</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tổ</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chức</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Cô</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cùng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trẻ</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hát</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bài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Gà</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trống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mèo</a:t>
            </a:r>
            <a:r>
              <a:rPr lang="en-US" sz="2400" b="1" dirty="0">
                <a:solidFill>
                  <a:srgbClr val="0033CC"/>
                </a:solidFill>
                <a:latin typeface="Times New Roman" panose="02020603050405020304" pitchFamily="18" charset="0"/>
                <a:cs typeface="Times New Roman" panose="02020603050405020304" pitchFamily="18" charset="0"/>
              </a:rPr>
              <a:t> con </a:t>
            </a:r>
            <a:r>
              <a:rPr lang="en-US" sz="2400" b="1" dirty="0" err="1">
                <a:solidFill>
                  <a:srgbClr val="0033CC"/>
                </a:solidFill>
                <a:latin typeface="Times New Roman" panose="02020603050405020304" pitchFamily="18" charset="0"/>
                <a:cs typeface="Times New Roman" panose="02020603050405020304" pitchFamily="18" charset="0"/>
              </a:rPr>
              <a:t>và</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cún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smtClean="0">
                <a:solidFill>
                  <a:srgbClr val="0033CC"/>
                </a:solidFill>
                <a:latin typeface="Times New Roman" panose="02020603050405020304" pitchFamily="18" charset="0"/>
                <a:cs typeface="Times New Roman" panose="02020603050405020304" pitchFamily="18" charset="0"/>
              </a:rPr>
              <a:t>con”</a:t>
            </a:r>
            <a:endParaRPr lang="en-US" sz="2400" b="1" dirty="0">
              <a:solidFill>
                <a:srgbClr val="0033CC"/>
              </a:solidFill>
              <a:latin typeface="Times New Roman" panose="02020603050405020304" pitchFamily="18" charset="0"/>
              <a:cs typeface="Times New Roman" panose="02020603050405020304" pitchFamily="18" charset="0"/>
            </a:endParaRPr>
          </a:p>
          <a:p>
            <a:endParaRPr lang="en-US" sz="2400" b="1" dirty="0" smtClean="0">
              <a:solidFill>
                <a:srgbClr val="0033CC"/>
              </a:solidFill>
              <a:latin typeface="Times New Roman" panose="02020603050405020304" pitchFamily="18" charset="0"/>
              <a:cs typeface="Times New Roman" panose="02020603050405020304" pitchFamily="18" charset="0"/>
            </a:endParaRPr>
          </a:p>
        </p:txBody>
      </p:sp>
      <p:pic>
        <p:nvPicPr>
          <p:cNvPr id="4" name="Gà Trống Mèo Con Và Cún Con - Nha Em Co Con Ga Tr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186" y="2382716"/>
            <a:ext cx="11693768" cy="3727283"/>
          </a:xfrm>
          <a:prstGeom prst="rect">
            <a:avLst/>
          </a:prstGeom>
        </p:spPr>
      </p:pic>
    </p:spTree>
    <p:extLst>
      <p:ext uri="{BB962C8B-B14F-4D97-AF65-F5344CB8AC3E}">
        <p14:creationId xmlns:p14="http://schemas.microsoft.com/office/powerpoint/2010/main" val="137712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2228BA-7435-4886-9C40-0A1264F4FDC9}"/>
              </a:ext>
            </a:extLst>
          </p:cNvPr>
          <p:cNvSpPr txBox="1"/>
          <p:nvPr/>
        </p:nvSpPr>
        <p:spPr>
          <a:xfrm>
            <a:off x="1736013" y="1190578"/>
            <a:ext cx="6029325" cy="1569660"/>
          </a:xfrm>
          <a:prstGeom prst="rect">
            <a:avLst/>
          </a:prstGeom>
          <a:noFill/>
        </p:spPr>
        <p:txBody>
          <a:bodyPr wrap="square" rtlCol="0">
            <a:spAutoFit/>
          </a:bodyPr>
          <a:lstStyle/>
          <a:p>
            <a:r>
              <a:rPr lang="en-US" sz="2400" b="1" dirty="0" smtClean="0">
                <a:solidFill>
                  <a:srgbClr val="0033CC"/>
                </a:solidFill>
                <a:latin typeface="Times New Roman" panose="02020603050405020304" pitchFamily="18" charset="0"/>
                <a:cs typeface="Times New Roman" panose="02020603050405020304" pitchFamily="18" charset="0"/>
              </a:rPr>
              <a:t>2. </a:t>
            </a:r>
            <a:r>
              <a:rPr lang="en-US" sz="2400" b="1" dirty="0" err="1" smtClean="0">
                <a:solidFill>
                  <a:srgbClr val="0033CC"/>
                </a:solidFill>
                <a:latin typeface="Times New Roman" panose="02020603050405020304" pitchFamily="18" charset="0"/>
                <a:cs typeface="Times New Roman" panose="02020603050405020304" pitchFamily="18" charset="0"/>
              </a:rPr>
              <a:t>Phương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pháp</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hình</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thức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tổ</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chức</a:t>
            </a:r>
            <a:r>
              <a:rPr lang="en-US" sz="2400" b="1" dirty="0" smtClean="0">
                <a:solidFill>
                  <a:srgbClr val="0033CC"/>
                </a:solidFill>
                <a:latin typeface="Times New Roman" panose="02020603050405020304" pitchFamily="18" charset="0"/>
                <a:cs typeface="Times New Roman" panose="02020603050405020304" pitchFamily="18" charset="0"/>
              </a:rPr>
              <a:t>:</a:t>
            </a:r>
          </a:p>
          <a:p>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Cô</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đọc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lần</a:t>
            </a:r>
            <a:r>
              <a:rPr lang="en-US" sz="2400" b="1" dirty="0" smtClean="0">
                <a:solidFill>
                  <a:srgbClr val="0033CC"/>
                </a:solidFill>
                <a:latin typeface="Times New Roman" panose="02020603050405020304" pitchFamily="18" charset="0"/>
                <a:cs typeface="Times New Roman" panose="02020603050405020304" pitchFamily="18" charset="0"/>
              </a:rPr>
              <a:t> 1: </a:t>
            </a:r>
            <a:r>
              <a:rPr lang="en-US" sz="2400" b="1" dirty="0" err="1" smtClean="0">
                <a:solidFill>
                  <a:srgbClr val="0033CC"/>
                </a:solidFill>
                <a:latin typeface="Times New Roman" panose="02020603050405020304" pitchFamily="18" charset="0"/>
                <a:cs typeface="Times New Roman" panose="02020603050405020304" pitchFamily="18" charset="0"/>
              </a:rPr>
              <a:t>Không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tranh</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Cô</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đọc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lần</a:t>
            </a:r>
            <a:r>
              <a:rPr lang="en-US" sz="2400" b="1" dirty="0" smtClean="0">
                <a:solidFill>
                  <a:srgbClr val="0033CC"/>
                </a:solidFill>
                <a:latin typeface="Times New Roman" panose="02020603050405020304" pitchFamily="18" charset="0"/>
                <a:cs typeface="Times New Roman" panose="02020603050405020304" pitchFamily="18" charset="0"/>
              </a:rPr>
              <a:t> 2: </a:t>
            </a:r>
            <a:r>
              <a:rPr lang="en-US" sz="2400" b="1" dirty="0" err="1" smtClean="0">
                <a:solidFill>
                  <a:srgbClr val="0033CC"/>
                </a:solidFill>
                <a:latin typeface="Times New Roman" panose="02020603050405020304" pitchFamily="18" charset="0"/>
                <a:cs typeface="Times New Roman" panose="02020603050405020304" pitchFamily="18" charset="0"/>
              </a:rPr>
              <a:t>Kết</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hợp</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tranh</a:t>
            </a:r>
            <a:r>
              <a:rPr lang="en-US" sz="2400" b="1" dirty="0" smtClean="0">
                <a:solidFill>
                  <a:srgbClr val="0033CC"/>
                </a:solidFill>
                <a:latin typeface="Times New Roman" panose="02020603050405020304" pitchFamily="18" charset="0"/>
                <a:cs typeface="Times New Roman" panose="02020603050405020304" pitchFamily="18" charset="0"/>
              </a:rPr>
              <a:t> minh </a:t>
            </a:r>
            <a:r>
              <a:rPr lang="en-US" sz="2400" b="1" dirty="0" err="1" smtClean="0">
                <a:solidFill>
                  <a:srgbClr val="0033CC"/>
                </a:solidFill>
                <a:latin typeface="Times New Roman" panose="02020603050405020304" pitchFamily="18" charset="0"/>
                <a:cs typeface="Times New Roman" panose="02020603050405020304" pitchFamily="18" charset="0"/>
              </a:rPr>
              <a:t>họa</a:t>
            </a:r>
            <a:endParaRPr lang="en-US" sz="2400" b="1" dirty="0">
              <a:solidFill>
                <a:srgbClr val="0033CC"/>
              </a:solidFill>
              <a:latin typeface="Times New Roman" panose="02020603050405020304" pitchFamily="18" charset="0"/>
              <a:cs typeface="Times New Roman" panose="02020603050405020304" pitchFamily="18" charset="0"/>
            </a:endParaRPr>
          </a:p>
          <a:p>
            <a:endParaRPr lang="en-US" sz="2400" b="1" dirty="0" smtClean="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0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80475415200703708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 y="0"/>
            <a:ext cx="12191980" cy="6858000"/>
          </a:xfrm>
          <a:prstGeom prst="rect">
            <a:avLst/>
          </a:prstGeom>
        </p:spPr>
      </p:pic>
    </p:spTree>
    <p:extLst>
      <p:ext uri="{BB962C8B-B14F-4D97-AF65-F5344CB8AC3E}">
        <p14:creationId xmlns:p14="http://schemas.microsoft.com/office/powerpoint/2010/main" val="273111283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7D15D8-AAB3-4493-A68F-0CDF81A630BC}"/>
              </a:ext>
            </a:extLst>
          </p:cNvPr>
          <p:cNvSpPr txBox="1"/>
          <p:nvPr/>
        </p:nvSpPr>
        <p:spPr>
          <a:xfrm>
            <a:off x="1906884" y="433944"/>
            <a:ext cx="7586662"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Các</a:t>
            </a:r>
            <a:r>
              <a:rPr lang="en-US" sz="2000" b="1" dirty="0">
                <a:solidFill>
                  <a:srgbClr val="0033CC"/>
                </a:solidFill>
                <a:latin typeface="Times New Roman" panose="02020603050405020304" pitchFamily="18" charset="0"/>
                <a:cs typeface="Times New Roman" panose="02020603050405020304" pitchFamily="18" charset="0"/>
              </a:rPr>
              <a:t> con </a:t>
            </a:r>
            <a:r>
              <a:rPr lang="en-US" sz="2000" b="1" dirty="0" err="1">
                <a:solidFill>
                  <a:srgbClr val="0033CC"/>
                </a:solidFill>
                <a:latin typeface="Times New Roman" panose="02020603050405020304" pitchFamily="18" charset="0"/>
                <a:cs typeface="Times New Roman" panose="02020603050405020304" pitchFamily="18" charset="0"/>
              </a:rPr>
              <a:t>vừa</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nghe</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bài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thơ</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gì</a:t>
            </a:r>
            <a:r>
              <a:rPr lang="en-US" sz="2000" b="1" dirty="0">
                <a:solidFill>
                  <a:srgbClr val="0033CC"/>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651379" y="1266716"/>
            <a:ext cx="9266830" cy="5591284"/>
          </a:xfrm>
          <a:prstGeom prst="rect">
            <a:avLst/>
          </a:prstGeom>
        </p:spPr>
      </p:pic>
    </p:spTree>
    <p:extLst>
      <p:ext uri="{BB962C8B-B14F-4D97-AF65-F5344CB8AC3E}">
        <p14:creationId xmlns:p14="http://schemas.microsoft.com/office/powerpoint/2010/main" val="3030767106"/>
      </p:ext>
    </p:extLst>
  </p:cSld>
  <p:clrMapOvr>
    <a:masterClrMapping/>
  </p:clrMapOvr>
  <p:transition spd="slow" advClick="0" advTm="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80475415200703708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 y="0"/>
            <a:ext cx="12191980" cy="6858000"/>
          </a:xfrm>
          <a:prstGeom prst="rect">
            <a:avLst/>
          </a:prstGeom>
        </p:spPr>
      </p:pic>
    </p:spTree>
    <p:extLst>
      <p:ext uri="{BB962C8B-B14F-4D97-AF65-F5344CB8AC3E}">
        <p14:creationId xmlns:p14="http://schemas.microsoft.com/office/powerpoint/2010/main" val="364413541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BC24BF-2957-424C-848E-D48BC62F0BFE}"/>
              </a:ext>
            </a:extLst>
          </p:cNvPr>
          <p:cNvSpPr txBox="1"/>
          <p:nvPr/>
        </p:nvSpPr>
        <p:spPr>
          <a:xfrm>
            <a:off x="2302669" y="285015"/>
            <a:ext cx="7586662"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Chị</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gà</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mái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có</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vẻ</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đẹp</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như</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thế</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nào</a:t>
            </a:r>
            <a:r>
              <a:rPr lang="en-US" sz="2000" b="1" dirty="0">
                <a:solidFill>
                  <a:srgbClr val="0033CC"/>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669" y="833733"/>
            <a:ext cx="7859425" cy="4028780"/>
          </a:xfrm>
          <a:prstGeom prst="rect">
            <a:avLst/>
          </a:prstGeom>
        </p:spPr>
      </p:pic>
      <p:sp>
        <p:nvSpPr>
          <p:cNvPr id="7" name="TextBox 6">
            <a:extLst>
              <a:ext uri="{FF2B5EF4-FFF2-40B4-BE49-F238E27FC236}">
                <a16:creationId xmlns:a16="http://schemas.microsoft.com/office/drawing/2014/main" id="{3DBC24BF-2957-424C-848E-D48BC62F0BFE}"/>
              </a:ext>
            </a:extLst>
          </p:cNvPr>
          <p:cNvSpPr txBox="1"/>
          <p:nvPr/>
        </p:nvSpPr>
        <p:spPr>
          <a:xfrm>
            <a:off x="4471152" y="5033244"/>
            <a:ext cx="3249695" cy="1323439"/>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Một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chị</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gà</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mái</a:t>
            </a:r>
            <a:endParaRPr lang="en-US" sz="2000" b="1" dirty="0">
              <a:solidFill>
                <a:srgbClr val="0033CC"/>
              </a:solidFill>
              <a:latin typeface="Times New Roman" panose="02020603050405020304" pitchFamily="18" charset="0"/>
              <a:cs typeface="Times New Roman" panose="02020603050405020304" pitchFamily="18" charset="0"/>
            </a:endParaRPr>
          </a:p>
          <a:p>
            <a:pPr algn="ctr"/>
            <a:r>
              <a:rPr lang="en-US" sz="2000" b="1" dirty="0" err="1">
                <a:solidFill>
                  <a:srgbClr val="0033CC"/>
                </a:solidFill>
                <a:latin typeface="Times New Roman" panose="02020603050405020304" pitchFamily="18" charset="0"/>
                <a:cs typeface="Times New Roman" panose="02020603050405020304" pitchFamily="18" charset="0"/>
              </a:rPr>
              <a:t>Áo</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trắng</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như</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bông</a:t>
            </a:r>
            <a:endParaRPr lang="en-US" sz="2000" b="1" dirty="0">
              <a:solidFill>
                <a:srgbClr val="0033CC"/>
              </a:solidFill>
              <a:latin typeface="Times New Roman" panose="02020603050405020304" pitchFamily="18" charset="0"/>
              <a:cs typeface="Times New Roman" panose="02020603050405020304" pitchFamily="18" charset="0"/>
            </a:endParaRPr>
          </a:p>
          <a:p>
            <a:pPr algn="ctr"/>
            <a:r>
              <a:rPr lang="en-US" sz="2000" b="1" dirty="0" err="1">
                <a:solidFill>
                  <a:srgbClr val="0033CC"/>
                </a:solidFill>
                <a:latin typeface="Times New Roman" panose="02020603050405020304" pitchFamily="18" charset="0"/>
                <a:cs typeface="Times New Roman" panose="02020603050405020304" pitchFamily="18" charset="0"/>
              </a:rPr>
              <a:t>Yếm</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đỏ</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hoa</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vàng</a:t>
            </a:r>
            <a:endParaRPr lang="en-US" sz="2000" b="1" dirty="0">
              <a:solidFill>
                <a:srgbClr val="0033CC"/>
              </a:solidFill>
              <a:latin typeface="Times New Roman" panose="02020603050405020304" pitchFamily="18" charset="0"/>
              <a:cs typeface="Times New Roman" panose="02020603050405020304" pitchFamily="18" charset="0"/>
            </a:endParaRPr>
          </a:p>
          <a:p>
            <a:pPr algn="ctr"/>
            <a:r>
              <a:rPr lang="en-US" sz="2000" b="1" dirty="0" err="1">
                <a:solidFill>
                  <a:srgbClr val="0033CC"/>
                </a:solidFill>
                <a:latin typeface="Times New Roman" panose="02020603050405020304" pitchFamily="18" charset="0"/>
                <a:cs typeface="Times New Roman" panose="02020603050405020304" pitchFamily="18" charset="0"/>
              </a:rPr>
              <a:t>Cánh</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phồng</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bắp</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chuối</a:t>
            </a:r>
            <a:r>
              <a:rPr lang="en-US" sz="2000" b="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5077608"/>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a:extLst>
              <a:ext uri="{FF2B5EF4-FFF2-40B4-BE49-F238E27FC236}">
                <a16:creationId xmlns:a16="http://schemas.microsoft.com/office/drawing/2014/main" id="{35BA96F7-3A5D-4E21-A8B4-FF2AED70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BC24BF-2957-424C-848E-D48BC62F0BFE}"/>
              </a:ext>
            </a:extLst>
          </p:cNvPr>
          <p:cNvSpPr txBox="1"/>
          <p:nvPr/>
        </p:nvSpPr>
        <p:spPr>
          <a:xfrm>
            <a:off x="2302669" y="285015"/>
            <a:ext cx="7586662" cy="400110"/>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Chị</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gà</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mái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tất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bật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tìm</a:t>
            </a:r>
            <a:r>
              <a:rPr lang="en-US" sz="2000" b="1" dirty="0">
                <a:solidFill>
                  <a:srgbClr val="0033CC"/>
                </a:solidFill>
                <a:latin typeface="Times New Roman" panose="02020603050405020304" pitchFamily="18" charset="0"/>
                <a:cs typeface="Times New Roman" panose="02020603050405020304" pitchFamily="18" charset="0"/>
              </a:rPr>
              <a:t> ổ </a:t>
            </a:r>
            <a:r>
              <a:rPr lang="en-US" sz="2000" b="1" dirty="0" err="1">
                <a:solidFill>
                  <a:srgbClr val="0033CC"/>
                </a:solidFill>
                <a:latin typeface="Times New Roman" panose="02020603050405020304" pitchFamily="18" charset="0"/>
                <a:cs typeface="Times New Roman" panose="02020603050405020304" pitchFamily="18" charset="0"/>
              </a:rPr>
              <a:t>như</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thế</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nào</a:t>
            </a:r>
            <a:r>
              <a:rPr lang="en-US" sz="2000" b="1" dirty="0">
                <a:solidFill>
                  <a:srgbClr val="0033CC"/>
                </a:solidFill>
                <a:latin typeface="Times New Roman" panose="02020603050405020304" pitchFamily="18" charset="0"/>
                <a:cs typeface="Times New Roman" panose="02020603050405020304" pitchFamily="18" charset="0"/>
              </a:rPr>
              <a:t>?</a:t>
            </a:r>
          </a:p>
        </p:txBody>
      </p:sp>
      <p:pic>
        <p:nvPicPr>
          <p:cNvPr id="2" name="Recorded Sound">
            <a:hlinkClick r:id="" action="ppaction://media"/>
            <a:extLst>
              <a:ext uri="{FF2B5EF4-FFF2-40B4-BE49-F238E27FC236}">
                <a16:creationId xmlns:a16="http://schemas.microsoft.com/office/drawing/2014/main" id="{F7691980-7320-4E75-AFC2-5BBE09123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938588"/>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6784" y="790504"/>
            <a:ext cx="4386517" cy="276514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6784" y="3643661"/>
            <a:ext cx="4454234" cy="281047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705" y="3643661"/>
            <a:ext cx="4394043" cy="284673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705" y="752298"/>
            <a:ext cx="4461758" cy="2774207"/>
          </a:xfrm>
          <a:prstGeom prst="rect">
            <a:avLst/>
          </a:prstGeom>
        </p:spPr>
      </p:pic>
      <p:sp>
        <p:nvSpPr>
          <p:cNvPr id="10" name="TextBox 9">
            <a:extLst>
              <a:ext uri="{FF2B5EF4-FFF2-40B4-BE49-F238E27FC236}">
                <a16:creationId xmlns:a16="http://schemas.microsoft.com/office/drawing/2014/main" id="{3DBC24BF-2957-424C-848E-D48BC62F0BFE}"/>
              </a:ext>
            </a:extLst>
          </p:cNvPr>
          <p:cNvSpPr txBox="1"/>
          <p:nvPr/>
        </p:nvSpPr>
        <p:spPr>
          <a:xfrm>
            <a:off x="9079626" y="2139401"/>
            <a:ext cx="3249695" cy="1323439"/>
          </a:xfrm>
          <a:prstGeom prst="rect">
            <a:avLst/>
          </a:prstGeom>
          <a:noFill/>
        </p:spPr>
        <p:txBody>
          <a:bodyPr wrap="square" rtlCol="0">
            <a:spAutoFit/>
          </a:bodyPr>
          <a:lstStyle/>
          <a:p>
            <a:pPr algn="ctr"/>
            <a:r>
              <a:rPr lang="en-US" sz="2000" b="1" dirty="0" err="1">
                <a:solidFill>
                  <a:srgbClr val="0033CC"/>
                </a:solidFill>
                <a:latin typeface="Times New Roman" panose="02020603050405020304" pitchFamily="18" charset="0"/>
                <a:cs typeface="Times New Roman" panose="02020603050405020304" pitchFamily="18" charset="0"/>
              </a:rPr>
              <a:t>Xăm</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xăm</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xúi</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xúi</a:t>
            </a:r>
            <a:endParaRPr lang="en-US" sz="2000" b="1" dirty="0">
              <a:solidFill>
                <a:srgbClr val="0033CC"/>
              </a:solidFill>
              <a:latin typeface="Times New Roman" panose="02020603050405020304" pitchFamily="18" charset="0"/>
              <a:cs typeface="Times New Roman" panose="02020603050405020304" pitchFamily="18" charset="0"/>
            </a:endParaRPr>
          </a:p>
          <a:p>
            <a:pPr algn="ctr"/>
            <a:r>
              <a:rPr lang="en-US" sz="2000" b="1" dirty="0" err="1">
                <a:solidFill>
                  <a:srgbClr val="0033CC"/>
                </a:solidFill>
                <a:latin typeface="Times New Roman" panose="02020603050405020304" pitchFamily="18" charset="0"/>
                <a:cs typeface="Times New Roman" panose="02020603050405020304" pitchFamily="18" charset="0"/>
              </a:rPr>
              <a:t>Tìm</a:t>
            </a:r>
            <a:r>
              <a:rPr lang="en-US" sz="2000" b="1" dirty="0">
                <a:solidFill>
                  <a:srgbClr val="0033CC"/>
                </a:solidFill>
                <a:latin typeface="Times New Roman" panose="02020603050405020304" pitchFamily="18" charset="0"/>
                <a:cs typeface="Times New Roman" panose="02020603050405020304" pitchFamily="18" charset="0"/>
              </a:rPr>
              <a:t> ổ </a:t>
            </a:r>
            <a:r>
              <a:rPr lang="en-US" sz="2000" b="1" dirty="0" err="1">
                <a:solidFill>
                  <a:srgbClr val="0033CC"/>
                </a:solidFill>
                <a:latin typeface="Times New Roman" panose="02020603050405020304" pitchFamily="18" charset="0"/>
                <a:cs typeface="Times New Roman" panose="02020603050405020304" pitchFamily="18" charset="0"/>
              </a:rPr>
              <a:t>quanh</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nhà</a:t>
            </a:r>
            <a:endParaRPr lang="en-US" sz="2000" b="1" dirty="0">
              <a:solidFill>
                <a:srgbClr val="0033CC"/>
              </a:solidFill>
              <a:latin typeface="Times New Roman" panose="02020603050405020304" pitchFamily="18" charset="0"/>
              <a:cs typeface="Times New Roman" panose="02020603050405020304" pitchFamily="18" charset="0"/>
            </a:endParaRPr>
          </a:p>
          <a:p>
            <a:pPr algn="ctr"/>
            <a:r>
              <a:rPr lang="en-US" sz="2000" b="1" dirty="0" err="1">
                <a:solidFill>
                  <a:srgbClr val="0033CC"/>
                </a:solidFill>
                <a:latin typeface="Times New Roman" panose="02020603050405020304" pitchFamily="18" charset="0"/>
                <a:cs typeface="Times New Roman" panose="02020603050405020304" pitchFamily="18" charset="0"/>
              </a:rPr>
              <a:t>Chạy</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vào</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chạy</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ra</a:t>
            </a:r>
            <a:r>
              <a:rPr lang="en-US" sz="2000" b="1" dirty="0">
                <a:solidFill>
                  <a:srgbClr val="0033CC"/>
                </a:solidFill>
                <a:latin typeface="Times New Roman" panose="02020603050405020304" pitchFamily="18" charset="0"/>
                <a:cs typeface="Times New Roman" panose="02020603050405020304" pitchFamily="18" charset="0"/>
              </a:rPr>
              <a:t> </a:t>
            </a:r>
          </a:p>
          <a:p>
            <a:pPr algn="ctr"/>
            <a:r>
              <a:rPr lang="en-US" sz="2000" b="1" dirty="0" err="1">
                <a:solidFill>
                  <a:srgbClr val="0033CC"/>
                </a:solidFill>
                <a:latin typeface="Times New Roman" panose="02020603050405020304" pitchFamily="18" charset="0"/>
                <a:cs typeface="Times New Roman" panose="02020603050405020304" pitchFamily="18" charset="0"/>
              </a:rPr>
              <a:t>Tót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Tót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Tót</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err="1">
                <a:solidFill>
                  <a:srgbClr val="0033CC"/>
                </a:solidFill>
                <a:latin typeface="Times New Roman" panose="02020603050405020304" pitchFamily="18" charset="0"/>
                <a:cs typeface="Times New Roman" panose="02020603050405020304" pitchFamily="18" charset="0"/>
              </a:rPr>
              <a:t>Tót</a:t>
            </a:r>
            <a:r>
              <a:rPr lang="en-US" sz="2000" b="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671706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36CCA3C8-FB70-425A-B14B-971518CD6F9B}" vid="{79AB96CF-892F-4ED8-95E7-AFCB2B327C5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6CCA3C8-FB70-425A-B14B-971518CD6F9B}" vid="{8B8E1547-395E-4517-8FD5-2495E28BE1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225</TotalTime>
  <Words>350</Words>
  <Application>Microsoft Office PowerPoint</Application>
  <PresentationFormat>Widescreen</PresentationFormat>
  <Paragraphs>46</Paragraphs>
  <Slides>15</Slides>
  <Notes>0</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dc:creator>
  <cp:lastModifiedBy>Techsi.vn</cp:lastModifiedBy>
  <cp:revision>20</cp:revision>
  <dcterms:created xsi:type="dcterms:W3CDTF">2021-12-02T18:34:29Z</dcterms:created>
  <dcterms:modified xsi:type="dcterms:W3CDTF">2024-12-09T05:15:30Z</dcterms:modified>
</cp:coreProperties>
</file>