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7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F4B75E-3A5F-4BC5-A899-16B73886A32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392A5F-0FFF-4265-B789-28E479A6620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990600"/>
            <a:ext cx="5715000" cy="38576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74019" y="5486400"/>
            <a:ext cx="3021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.VnAvant" pitchFamily="34" charset="0"/>
              </a:rPr>
              <a:t>Hai</a:t>
            </a:r>
            <a:r>
              <a:rPr lang="en-US" sz="40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.VnAvant" pitchFamily="34" charset="0"/>
              </a:rPr>
              <a:t>bàn</a:t>
            </a:r>
            <a:r>
              <a:rPr lang="en-US" sz="40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.VnAvant" pitchFamily="34" charset="0"/>
              </a:rPr>
              <a:t>tay</a:t>
            </a:r>
            <a:endParaRPr lang="en-US" sz="4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84256"/>
            <a:ext cx="5410200" cy="4306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ELL\Desktop\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828800"/>
            <a:ext cx="6096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ELL\Desktop\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762000"/>
            <a:ext cx="3194050" cy="4807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ELL\Desktop\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219200"/>
            <a:ext cx="3581400" cy="4076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84256"/>
            <a:ext cx="5410200" cy="4306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ELL\Desktop\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828800"/>
            <a:ext cx="6096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DELL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685800"/>
            <a:ext cx="3733800" cy="5597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3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</cp:revision>
  <dcterms:created xsi:type="dcterms:W3CDTF">2017-09-26T23:56:20Z</dcterms:created>
  <dcterms:modified xsi:type="dcterms:W3CDTF">2017-09-27T00:18:44Z</dcterms:modified>
</cp:coreProperties>
</file>