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0" r:id="rId3"/>
    <p:sldId id="261" r:id="rId4"/>
    <p:sldId id="257" r:id="rId5"/>
    <p:sldId id="258" r:id="rId6"/>
    <p:sldId id="262" r:id="rId7"/>
    <p:sldId id="264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46" d="100"/>
          <a:sy n="46" d="100"/>
        </p:scale>
        <p:origin x="-2076" y="-5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4B75E-3A5F-4BC5-A899-16B73886A322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92A5F-0FFF-4265-B789-28E479A662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4B75E-3A5F-4BC5-A899-16B73886A322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92A5F-0FFF-4265-B789-28E479A662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4B75E-3A5F-4BC5-A899-16B73886A322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92A5F-0FFF-4265-B789-28E479A662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4B75E-3A5F-4BC5-A899-16B73886A322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92A5F-0FFF-4265-B789-28E479A662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4B75E-3A5F-4BC5-A899-16B73886A322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92A5F-0FFF-4265-B789-28E479A662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4B75E-3A5F-4BC5-A899-16B73886A322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92A5F-0FFF-4265-B789-28E479A662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4B75E-3A5F-4BC5-A899-16B73886A322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92A5F-0FFF-4265-B789-28E479A662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4B75E-3A5F-4BC5-A899-16B73886A322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92A5F-0FFF-4265-B789-28E479A662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4B75E-3A5F-4BC5-A899-16B73886A322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92A5F-0FFF-4265-B789-28E479A662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4B75E-3A5F-4BC5-A899-16B73886A322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92A5F-0FFF-4265-B789-28E479A662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4B75E-3A5F-4BC5-A899-16B73886A322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D392A5F-0FFF-4265-B789-28E479A6620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2F4B75E-3A5F-4BC5-A899-16B73886A322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D392A5F-0FFF-4265-B789-28E479A6620D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LL\Desktop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500" y="990600"/>
            <a:ext cx="5715000" cy="3857625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074019" y="5486400"/>
            <a:ext cx="30219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  <a:latin typeface=".VnAvant" pitchFamily="34" charset="0"/>
              </a:rPr>
              <a:t>Hai</a:t>
            </a:r>
            <a:r>
              <a:rPr lang="en-US" sz="4000" b="1" dirty="0" smtClean="0">
                <a:solidFill>
                  <a:srgbClr val="FF0000"/>
                </a:solidFill>
                <a:latin typeface=".VnAvant" pitchFamily="34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.VnAvant" pitchFamily="34" charset="0"/>
              </a:rPr>
              <a:t>bàn</a:t>
            </a:r>
            <a:r>
              <a:rPr lang="en-US" sz="4000" b="1" dirty="0" smtClean="0">
                <a:solidFill>
                  <a:srgbClr val="FF0000"/>
                </a:solidFill>
                <a:latin typeface=".VnAvant" pitchFamily="34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.VnAvant" pitchFamily="34" charset="0"/>
              </a:rPr>
              <a:t>tay</a:t>
            </a:r>
            <a:endParaRPr lang="en-US" sz="4000" b="1" dirty="0">
              <a:solidFill>
                <a:srgbClr val="FF0000"/>
              </a:solidFill>
              <a:latin typeface=".VnAvan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ELL\Desktop\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1484256"/>
            <a:ext cx="5410200" cy="43069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DELL\Desktop\7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47800" y="1828800"/>
            <a:ext cx="6096000" cy="381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DELL\Desktop\3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90800" y="762000"/>
            <a:ext cx="3194050" cy="48077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DELL\Desktop\2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43200" y="1219200"/>
            <a:ext cx="3581400" cy="40765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ELL\Desktop\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1484256"/>
            <a:ext cx="5410200" cy="43069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DELL\Desktop\7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47800" y="1828800"/>
            <a:ext cx="6096000" cy="381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Users\DELL\Desktop\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685800"/>
            <a:ext cx="3733800" cy="55979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</TotalTime>
  <Words>3</Words>
  <Application>Microsoft Office PowerPoint</Application>
  <PresentationFormat>On-screen Show (4:3)</PresentationFormat>
  <Paragraphs>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3</cp:revision>
  <dcterms:created xsi:type="dcterms:W3CDTF">2017-09-26T23:56:20Z</dcterms:created>
  <dcterms:modified xsi:type="dcterms:W3CDTF">2017-09-27T00:18:44Z</dcterms:modified>
</cp:coreProperties>
</file>