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4" r:id="rId3"/>
    <p:sldId id="268" r:id="rId4"/>
    <p:sldId id="263" r:id="rId5"/>
    <p:sldId id="270" r:id="rId6"/>
    <p:sldId id="257" r:id="rId7"/>
    <p:sldId id="271" r:id="rId8"/>
    <p:sldId id="258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CC9900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901" autoAdjust="0"/>
    <p:restoredTop sz="96812" autoAdjust="0"/>
  </p:normalViewPr>
  <p:slideViewPr>
    <p:cSldViewPr>
      <p:cViewPr varScale="1">
        <p:scale>
          <a:sx n="71" d="100"/>
          <a:sy n="71" d="100"/>
        </p:scale>
        <p:origin x="-8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B84E5-97EC-4F28-A7D4-0D11AB953486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5D1FE-F284-4B53-ABEB-98C6AEE4E1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B84E5-97EC-4F28-A7D4-0D11AB953486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5D1FE-F284-4B53-ABEB-98C6AEE4E1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B84E5-97EC-4F28-A7D4-0D11AB953486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5D1FE-F284-4B53-ABEB-98C6AEE4E1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B84E5-97EC-4F28-A7D4-0D11AB953486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5D1FE-F284-4B53-ABEB-98C6AEE4E1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B84E5-97EC-4F28-A7D4-0D11AB953486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5D1FE-F284-4B53-ABEB-98C6AEE4E1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B84E5-97EC-4F28-A7D4-0D11AB953486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5D1FE-F284-4B53-ABEB-98C6AEE4E1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B84E5-97EC-4F28-A7D4-0D11AB953486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5D1FE-F284-4B53-ABEB-98C6AEE4E1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B84E5-97EC-4F28-A7D4-0D11AB953486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5D1FE-F284-4B53-ABEB-98C6AEE4E1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B84E5-97EC-4F28-A7D4-0D11AB953486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5D1FE-F284-4B53-ABEB-98C6AEE4E1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B84E5-97EC-4F28-A7D4-0D11AB953486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5D1FE-F284-4B53-ABEB-98C6AEE4E1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B84E5-97EC-4F28-A7D4-0D11AB953486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5D1FE-F284-4B53-ABEB-98C6AEE4E1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B84E5-97EC-4F28-A7D4-0D11AB953486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5D1FE-F284-4B53-ABEB-98C6AEE4E14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Kết quả hình ảnh cho ảnh cô giá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28600"/>
            <a:ext cx="3962400" cy="3048000"/>
          </a:xfrm>
          <a:prstGeom prst="rect">
            <a:avLst/>
          </a:prstGeom>
          <a:noFill/>
        </p:spPr>
      </p:pic>
      <p:pic>
        <p:nvPicPr>
          <p:cNvPr id="6" name="Picture 2" descr="Kết quả hình ảnh cho chú bộ độ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228600"/>
            <a:ext cx="4033895" cy="3048000"/>
          </a:xfrm>
          <a:prstGeom prst="rect">
            <a:avLst/>
          </a:prstGeom>
          <a:noFill/>
        </p:spPr>
      </p:pic>
      <p:pic>
        <p:nvPicPr>
          <p:cNvPr id="7" name="Picture 6" descr="Kết quả hình ảnh cho hình ảnh bác đưa thư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3627988"/>
            <a:ext cx="3962400" cy="2925212"/>
          </a:xfrm>
          <a:prstGeom prst="rect">
            <a:avLst/>
          </a:prstGeom>
          <a:noFill/>
        </p:spPr>
      </p:pic>
      <p:pic>
        <p:nvPicPr>
          <p:cNvPr id="8" name="Picture 4" descr="Kết quả hình ảnh cho cô chú công nhâ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00600" y="3657600"/>
            <a:ext cx="4038597" cy="281940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228600" y="152400"/>
            <a:ext cx="4191000" cy="3200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10" name="Rectangle 9"/>
          <p:cNvSpPr/>
          <p:nvPr/>
        </p:nvSpPr>
        <p:spPr>
          <a:xfrm>
            <a:off x="4648200" y="152400"/>
            <a:ext cx="4343400" cy="32004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US" sz="15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8600" y="3505200"/>
            <a:ext cx="4191000" cy="3200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0" b="1" dirty="0" smtClean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3</a:t>
            </a:r>
            <a:endParaRPr lang="en-US" sz="15000" b="1" dirty="0">
              <a:solidFill>
                <a:srgbClr val="FF33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648200" y="3505200"/>
            <a:ext cx="4343400" cy="3124200"/>
          </a:xfrm>
          <a:prstGeom prst="rect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en-US" sz="150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Kết quả hình ảnh cho ảnh cô giá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Kết quả hình ảnh cho ảnh cô giá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28600"/>
            <a:ext cx="3962400" cy="3048000"/>
          </a:xfrm>
          <a:prstGeom prst="rect">
            <a:avLst/>
          </a:prstGeom>
          <a:noFill/>
        </p:spPr>
      </p:pic>
      <p:pic>
        <p:nvPicPr>
          <p:cNvPr id="6" name="Picture 2" descr="Kết quả hình ảnh cho chú bộ độ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228600"/>
            <a:ext cx="4033895" cy="3048000"/>
          </a:xfrm>
          <a:prstGeom prst="rect">
            <a:avLst/>
          </a:prstGeom>
          <a:noFill/>
        </p:spPr>
      </p:pic>
      <p:pic>
        <p:nvPicPr>
          <p:cNvPr id="7" name="Picture 6" descr="Kết quả hình ảnh cho hình ảnh bác đưa thư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3627988"/>
            <a:ext cx="3962400" cy="2925212"/>
          </a:xfrm>
          <a:prstGeom prst="rect">
            <a:avLst/>
          </a:prstGeom>
          <a:noFill/>
        </p:spPr>
      </p:pic>
      <p:pic>
        <p:nvPicPr>
          <p:cNvPr id="8" name="Picture 4" descr="Kết quả hình ảnh cho cô chú công nhâ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00600" y="3657600"/>
            <a:ext cx="4038597" cy="281940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4648200" y="152400"/>
            <a:ext cx="4343400" cy="32004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en-US" sz="15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8600" y="3505200"/>
            <a:ext cx="4191000" cy="3200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0" b="1" dirty="0" smtClean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US" sz="15000" b="1" dirty="0">
              <a:solidFill>
                <a:srgbClr val="FF33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648200" y="3505200"/>
            <a:ext cx="4343400" cy="3124200"/>
          </a:xfrm>
          <a:prstGeom prst="rect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en-US" sz="150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6" name="Picture 2" descr="Kết quả hình ảnh cho chú bộ độ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Kết quả hình ảnh cho ảnh cô giá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28600"/>
            <a:ext cx="3962400" cy="3048000"/>
          </a:xfrm>
          <a:prstGeom prst="rect">
            <a:avLst/>
          </a:prstGeom>
          <a:noFill/>
        </p:spPr>
      </p:pic>
      <p:pic>
        <p:nvPicPr>
          <p:cNvPr id="6" name="Picture 2" descr="Kết quả hình ảnh cho chú bộ độ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228600"/>
            <a:ext cx="4033895" cy="3048000"/>
          </a:xfrm>
          <a:prstGeom prst="rect">
            <a:avLst/>
          </a:prstGeom>
          <a:noFill/>
        </p:spPr>
      </p:pic>
      <p:pic>
        <p:nvPicPr>
          <p:cNvPr id="7" name="Picture 6" descr="Kết quả hình ảnh cho hình ảnh bác đưa thư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3627988"/>
            <a:ext cx="3962400" cy="2925212"/>
          </a:xfrm>
          <a:prstGeom prst="rect">
            <a:avLst/>
          </a:prstGeom>
          <a:noFill/>
        </p:spPr>
      </p:pic>
      <p:pic>
        <p:nvPicPr>
          <p:cNvPr id="8" name="Picture 4" descr="Kết quả hình ảnh cho cô chú công nhâ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00600" y="3657600"/>
            <a:ext cx="4038597" cy="2819400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228600" y="3505200"/>
            <a:ext cx="4191000" cy="3200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0" b="1" dirty="0" smtClean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US" sz="15000" b="1" dirty="0">
              <a:solidFill>
                <a:srgbClr val="FF33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648200" y="3505200"/>
            <a:ext cx="4343400" cy="3124200"/>
          </a:xfrm>
          <a:prstGeom prst="rect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en-US" sz="150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 descr="Kết quả hình ảnh cho hình ảnh bác đưa th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 descr="Kết quả hình ảnh cho hình ảnh bác đưa th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7504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Kết quả hình ảnh cho ảnh cô giá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28600"/>
            <a:ext cx="3962400" cy="3048000"/>
          </a:xfrm>
          <a:prstGeom prst="rect">
            <a:avLst/>
          </a:prstGeom>
          <a:noFill/>
        </p:spPr>
      </p:pic>
      <p:pic>
        <p:nvPicPr>
          <p:cNvPr id="6" name="Picture 2" descr="Kết quả hình ảnh cho chú bộ độ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228600"/>
            <a:ext cx="4033895" cy="3048000"/>
          </a:xfrm>
          <a:prstGeom prst="rect">
            <a:avLst/>
          </a:prstGeom>
          <a:noFill/>
        </p:spPr>
      </p:pic>
      <p:pic>
        <p:nvPicPr>
          <p:cNvPr id="7" name="Picture 6" descr="Kết quả hình ảnh cho hình ảnh bác đưa thư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3627988"/>
            <a:ext cx="3962400" cy="2925212"/>
          </a:xfrm>
          <a:prstGeom prst="rect">
            <a:avLst/>
          </a:prstGeom>
          <a:noFill/>
        </p:spPr>
      </p:pic>
      <p:pic>
        <p:nvPicPr>
          <p:cNvPr id="8" name="Picture 4" descr="Kết quả hình ảnh cho cô chú công nhâ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00600" y="3657600"/>
            <a:ext cx="4038597" cy="2819400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4648200" y="3505200"/>
            <a:ext cx="4343400" cy="3124200"/>
          </a:xfrm>
          <a:prstGeom prst="rect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en-US" sz="150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Kết quả hình ảnh cho cô chú công nhâ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8610598" cy="617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10002&quot;&gt;&lt;object type=&quot;3&quot; unique_id=&quot;10004&quot;&gt;&lt;property id=&quot;20148&quot; value=&quot;5&quot;/&gt;&lt;property id=&quot;20300&quot; value=&quot;Slide 2&quot;/&gt;&lt;property id=&quot;20307&quot; value=&quot;264&quot;/&gt;&lt;/object&gt;&lt;object type=&quot;3&quot; unique_id=&quot;10005&quot;&gt;&lt;property id=&quot;20148&quot; value=&quot;5&quot;/&gt;&lt;property id=&quot;20300&quot; value=&quot;Slide 4 - &amp;quot; &amp;quot;&quot;/&gt;&lt;property id=&quot;20307&quot; value=&quot;263&quot;/&gt;&lt;/object&gt;&lt;object type=&quot;3&quot; unique_id=&quot;10006&quot;&gt;&lt;property id=&quot;20148&quot; value=&quot;5&quot;/&gt;&lt;property id=&quot;20300&quot; value=&quot;Slide 6&quot;/&gt;&lt;property id=&quot;20307&quot; value=&quot;257&quot;/&gt;&lt;/object&gt;&lt;object type=&quot;3&quot; unique_id=&quot;10007&quot;&gt;&lt;property id=&quot;20148&quot; value=&quot;5&quot;/&gt;&lt;property id=&quot;20300&quot; value=&quot;Slide 8&quot;/&gt;&lt;property id=&quot;20307&quot; value=&quot;258&quot;/&gt;&lt;/object&gt;&lt;object type=&quot;3&quot; unique_id=&quot;10071&quot;&gt;&lt;property id=&quot;20148&quot; value=&quot;5&quot;/&gt;&lt;property id=&quot;20300&quot; value=&quot;Slide 1&quot;/&gt;&lt;property id=&quot;20307&quot; value=&quot;266&quot;/&gt;&lt;/object&gt;&lt;object type=&quot;3&quot; unique_id=&quot;10072&quot;&gt;&lt;property id=&quot;20148&quot; value=&quot;5&quot;/&gt;&lt;property id=&quot;20300&quot; value=&quot;Slide 3&quot;/&gt;&lt;property id=&quot;20307&quot; value=&quot;268&quot;/&gt;&lt;/object&gt;&lt;object type=&quot;3&quot; unique_id=&quot;10073&quot;&gt;&lt;property id=&quot;20148&quot; value=&quot;5&quot;/&gt;&lt;property id=&quot;20300&quot; value=&quot;Slide 5&quot;/&gt;&lt;property id=&quot;20307&quot; value=&quot;270&quot;/&gt;&lt;/object&gt;&lt;object type=&quot;3&quot; unique_id=&quot;10074&quot;&gt;&lt;property id=&quot;20148&quot; value=&quot;5&quot;/&gt;&lt;property id=&quot;20300&quot; value=&quot;Slide 7&quot;/&gt;&lt;property id=&quot;20307&quot; value=&quot;271&quot;/&gt;&lt;/object&gt;&lt;/object&gt;&lt;object type=&quot;8&quot; unique_id=&quot;10014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10</Words>
  <Application>Microsoft Office PowerPoint</Application>
  <PresentationFormat>On-screen Show (4:3)</PresentationFormat>
  <Paragraphs>11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 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tt</cp:lastModifiedBy>
  <cp:revision>9</cp:revision>
  <dcterms:created xsi:type="dcterms:W3CDTF">2016-11-26T07:53:00Z</dcterms:created>
  <dcterms:modified xsi:type="dcterms:W3CDTF">2016-11-28T14:45:06Z</dcterms:modified>
</cp:coreProperties>
</file>