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11" r:id="rId12"/>
  </p:sldIdLst>
  <p:sldSz cx="18288000" cy="10287000"/>
  <p:notesSz cx="6858000" cy="9144000"/>
  <p:embeddedFontLst>
    <p:embeddedFont>
      <p:font typeface="Alatsi" panose="020B0604020202020204" charset="0"/>
      <p:regular r:id="rId13"/>
    </p:embeddedFont>
    <p:embeddedFont>
      <p:font typeface="DejaVu Serif Bold" panose="020B0604020202020204" charset="0"/>
      <p:regular r:id="rId14"/>
    </p:embeddedFont>
    <p:embeddedFont>
      <p:font typeface="More Sugar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17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5" Type="http://schemas.openxmlformats.org/officeDocument/2006/relationships/image" Target="../media/image21.svg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1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19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3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19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35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19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17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5" Type="http://schemas.openxmlformats.org/officeDocument/2006/relationships/image" Target="../media/image21.svg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36.png"/><Relationship Id="rId3" Type="http://schemas.openxmlformats.org/officeDocument/2006/relationships/image" Target="../media/image3.png"/><Relationship Id="rId21" Type="http://schemas.openxmlformats.org/officeDocument/2006/relationships/image" Target="../media/image17.svg"/><Relationship Id="rId34" Type="http://schemas.openxmlformats.org/officeDocument/2006/relationships/image" Target="../media/image44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5" Type="http://schemas.openxmlformats.org/officeDocument/2006/relationships/image" Target="../media/image21.svg"/><Relationship Id="rId33" Type="http://schemas.openxmlformats.org/officeDocument/2006/relationships/image" Target="../media/image43.png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20" Type="http://schemas.openxmlformats.org/officeDocument/2006/relationships/image" Target="../media/image16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0.png"/><Relationship Id="rId32" Type="http://schemas.openxmlformats.org/officeDocument/2006/relationships/image" Target="../media/image42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svg"/><Relationship Id="rId28" Type="http://schemas.openxmlformats.org/officeDocument/2006/relationships/image" Target="../media/image38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31" Type="http://schemas.openxmlformats.org/officeDocument/2006/relationships/image" Target="../media/image41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png"/><Relationship Id="rId27" Type="http://schemas.openxmlformats.org/officeDocument/2006/relationships/image" Target="../media/image37.png"/><Relationship Id="rId30" Type="http://schemas.openxmlformats.org/officeDocument/2006/relationships/image" Target="../media/image40.svg"/><Relationship Id="rId8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frame with stars and butterflies&#10;&#10;Description automatically generated">
            <a:extLst>
              <a:ext uri="{FF2B5EF4-FFF2-40B4-BE49-F238E27FC236}">
                <a16:creationId xmlns:a16="http://schemas.microsoft.com/office/drawing/2014/main" id="{5B59BE00-9099-984F-B403-B3E5BE6F3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8" b="3374"/>
          <a:stretch/>
        </p:blipFill>
        <p:spPr>
          <a:xfrm>
            <a:off x="0" y="0"/>
            <a:ext cx="18287970" cy="10285077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921596"/>
            <a:ext cx="18096932" cy="10675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48" y="3580683"/>
            <a:ext cx="17687502" cy="6244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8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1" y="6644916"/>
            <a:ext cx="813788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20">
            <a:extLst>
              <a:ext uri="{FF2B5EF4-FFF2-40B4-BE49-F238E27FC236}">
                <a16:creationId xmlns:a16="http://schemas.microsoft.com/office/drawing/2014/main" id="{3167E29B-7924-5F28-4EB9-2B7F38DCD45A}"/>
              </a:ext>
            </a:extLst>
          </p:cNvPr>
          <p:cNvSpPr>
            <a:spLocks/>
          </p:cNvSpPr>
          <p:nvPr/>
        </p:nvSpPr>
        <p:spPr bwMode="auto">
          <a:xfrm>
            <a:off x="4380932" y="4352075"/>
            <a:ext cx="9867332" cy="16836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900"/>
              </a:spcAft>
            </a:pP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en-US" sz="3600" b="1" kern="10">
                <a:latin typeface="Times New Roman" panose="02020603050405020304" pitchFamily="18" charset="0"/>
                <a:cs typeface="Times New Roman" panose="02020603050405020304" pitchFamily="18" charset="0"/>
              </a:rPr>
              <a:t>PHÁ </a:t>
            </a:r>
            <a:endParaRPr lang="en-US" sz="36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900"/>
              </a:spcAft>
            </a:pP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234751" y="1725878"/>
            <a:ext cx="12096324" cy="6835245"/>
            <a:chOff x="0" y="0"/>
            <a:chExt cx="11601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60100" cy="812800"/>
            </a:xfrm>
            <a:custGeom>
              <a:avLst/>
              <a:gdLst/>
              <a:ahLst/>
              <a:cxnLst/>
              <a:rect l="l" t="t" r="r" b="b"/>
              <a:pathLst>
                <a:path w="1160100" h="8128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2581986" y="3966889"/>
            <a:ext cx="13953413" cy="337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:</a:t>
            </a:r>
          </a:p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2:"Ai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hơn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"</a:t>
            </a:r>
          </a:p>
          <a:p>
            <a:pPr algn="ctr">
              <a:lnSpc>
                <a:spcPts val="9039"/>
              </a:lnSpc>
            </a:pPr>
            <a:endParaRPr lang="en-US" sz="645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3686177"/>
            <a:ext cx="73723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8456361" y="147716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1969300" y="7059152"/>
            <a:ext cx="4840238" cy="2553225"/>
          </a:xfrm>
          <a:custGeom>
            <a:avLst/>
            <a:gdLst/>
            <a:ahLst/>
            <a:cxnLst/>
            <a:rect l="l" t="t" r="r" b="b"/>
            <a:pathLst>
              <a:path w="4840238" h="2553225">
                <a:moveTo>
                  <a:pt x="0" y="0"/>
                </a:moveTo>
                <a:lnTo>
                  <a:pt x="4840237" y="0"/>
                </a:lnTo>
                <a:lnTo>
                  <a:pt x="4840237" y="2553226"/>
                </a:lnTo>
                <a:lnTo>
                  <a:pt x="0" y="255322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4616713" y="869380"/>
            <a:ext cx="2485961" cy="5389617"/>
          </a:xfrm>
          <a:custGeom>
            <a:avLst/>
            <a:gdLst/>
            <a:ahLst/>
            <a:cxnLst/>
            <a:rect l="l" t="t" r="r" b="b"/>
            <a:pathLst>
              <a:path w="2485961" h="5389617">
                <a:moveTo>
                  <a:pt x="0" y="0"/>
                </a:moveTo>
                <a:lnTo>
                  <a:pt x="2485961" y="0"/>
                </a:lnTo>
                <a:lnTo>
                  <a:pt x="2485961" y="5389617"/>
                </a:lnTo>
                <a:lnTo>
                  <a:pt x="0" y="5389617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659349" y="943038"/>
            <a:ext cx="2727679" cy="3698548"/>
          </a:xfrm>
          <a:custGeom>
            <a:avLst/>
            <a:gdLst/>
            <a:ahLst/>
            <a:cxnLst/>
            <a:rect l="l" t="t" r="r" b="b"/>
            <a:pathLst>
              <a:path w="2727679" h="3698548">
                <a:moveTo>
                  <a:pt x="0" y="0"/>
                </a:moveTo>
                <a:lnTo>
                  <a:pt x="2727680" y="0"/>
                </a:lnTo>
                <a:lnTo>
                  <a:pt x="2727680" y="3698548"/>
                </a:lnTo>
                <a:lnTo>
                  <a:pt x="0" y="3698548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028700" y="5610931"/>
            <a:ext cx="3111817" cy="4114800"/>
          </a:xfrm>
          <a:custGeom>
            <a:avLst/>
            <a:gdLst/>
            <a:ahLst/>
            <a:cxnLst/>
            <a:rect l="l" t="t" r="r" b="b"/>
            <a:pathLst>
              <a:path w="3111817" h="4114800">
                <a:moveTo>
                  <a:pt x="0" y="0"/>
                </a:moveTo>
                <a:lnTo>
                  <a:pt x="3111817" y="0"/>
                </a:lnTo>
                <a:lnTo>
                  <a:pt x="3111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6502207" y="3105512"/>
            <a:ext cx="5283586" cy="1536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</a:pPr>
            <a:r>
              <a:rPr lang="en-US" sz="8899">
                <a:solidFill>
                  <a:srgbClr val="F95C47"/>
                </a:solidFill>
                <a:latin typeface="More Sugar"/>
              </a:rPr>
              <a:t>KPXH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325618" y="4891965"/>
            <a:ext cx="13636764" cy="137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2"/>
              </a:lnSpc>
            </a:pPr>
            <a:r>
              <a:rPr lang="en-US" sz="10322">
                <a:solidFill>
                  <a:srgbClr val="182C45"/>
                </a:solidFill>
                <a:latin typeface="Alatsi"/>
              </a:rPr>
              <a:t>Chú cảnh sát giao thông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59349" y="1905141"/>
            <a:ext cx="15150188" cy="6655981"/>
            <a:chOff x="0" y="0"/>
            <a:chExt cx="1801556" cy="79148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801556" cy="791483"/>
            </a:xfrm>
            <a:custGeom>
              <a:avLst/>
              <a:gdLst/>
              <a:ahLst/>
              <a:cxnLst/>
              <a:rect l="l" t="t" r="r" b="b"/>
              <a:pathLst>
                <a:path w="1801556" h="791483">
                  <a:moveTo>
                    <a:pt x="0" y="0"/>
                  </a:moveTo>
                  <a:lnTo>
                    <a:pt x="1801556" y="0"/>
                  </a:lnTo>
                  <a:lnTo>
                    <a:pt x="1801556" y="791483"/>
                  </a:lnTo>
                  <a:lnTo>
                    <a:pt x="0" y="791483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801556" cy="829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743228" y="3843034"/>
            <a:ext cx="12479834" cy="185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Cô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cho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bài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:</a:t>
            </a:r>
          </a:p>
          <a:p>
            <a:pPr algn="ctr">
              <a:lnSpc>
                <a:spcPts val="8519"/>
              </a:lnSpc>
            </a:pP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“Em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là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thông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2232572" y="693190"/>
            <a:ext cx="14576965" cy="8565110"/>
          </a:xfrm>
          <a:custGeom>
            <a:avLst/>
            <a:gdLst/>
            <a:ahLst/>
            <a:cxnLst/>
            <a:rect l="l" t="t" r="r" b="b"/>
            <a:pathLst>
              <a:path w="14576965" h="8565110">
                <a:moveTo>
                  <a:pt x="0" y="0"/>
                </a:moveTo>
                <a:lnTo>
                  <a:pt x="14576965" y="0"/>
                </a:lnTo>
                <a:lnTo>
                  <a:pt x="14576965" y="8565110"/>
                </a:lnTo>
                <a:lnTo>
                  <a:pt x="0" y="856511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5064" r="-7247" b="-644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87464" y="1725878"/>
            <a:ext cx="14380090" cy="6835245"/>
            <a:chOff x="0" y="0"/>
            <a:chExt cx="1709981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09981" cy="812800"/>
            </a:xfrm>
            <a:custGeom>
              <a:avLst/>
              <a:gdLst/>
              <a:ahLst/>
              <a:cxnLst/>
              <a:rect l="l" t="t" r="r" b="b"/>
              <a:pathLst>
                <a:path w="1709981" h="812800">
                  <a:moveTo>
                    <a:pt x="0" y="0"/>
                  </a:moveTo>
                  <a:lnTo>
                    <a:pt x="1709981" y="0"/>
                  </a:lnTo>
                  <a:lnTo>
                    <a:pt x="170998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0998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365734" y="2895073"/>
            <a:ext cx="14001820" cy="6525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đứng ở đâu?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làm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dùng dụng cụ gì để chỉ đường cho người đi đường?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mặc trang phục màu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làm việc ở đâu?</a:t>
            </a:r>
          </a:p>
          <a:p>
            <a:pPr algn="ctr">
              <a:lnSpc>
                <a:spcPts val="7312"/>
              </a:lnSpc>
            </a:pPr>
            <a:endParaRPr lang="en-US" sz="5223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316286" y="817311"/>
            <a:ext cx="7276700" cy="8030952"/>
          </a:xfrm>
          <a:custGeom>
            <a:avLst/>
            <a:gdLst/>
            <a:ahLst/>
            <a:cxnLst/>
            <a:rect l="l" t="t" r="r" b="b"/>
            <a:pathLst>
              <a:path w="7276700" h="8030952">
                <a:moveTo>
                  <a:pt x="0" y="0"/>
                </a:moveTo>
                <a:lnTo>
                  <a:pt x="7276700" y="0"/>
                </a:lnTo>
                <a:lnTo>
                  <a:pt x="7276700" y="8030952"/>
                </a:lnTo>
                <a:lnTo>
                  <a:pt x="0" y="8030952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t="-2421" b="-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729532" y="8390101"/>
            <a:ext cx="14958268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Trang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phục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thông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2834546" y="630404"/>
            <a:ext cx="12618908" cy="7571345"/>
          </a:xfrm>
          <a:custGeom>
            <a:avLst/>
            <a:gdLst/>
            <a:ahLst/>
            <a:cxnLst/>
            <a:rect l="l" t="t" r="r" b="b"/>
            <a:pathLst>
              <a:path w="12618908" h="7571345">
                <a:moveTo>
                  <a:pt x="0" y="0"/>
                </a:moveTo>
                <a:lnTo>
                  <a:pt x="12618908" y="0"/>
                </a:lnTo>
                <a:lnTo>
                  <a:pt x="12618908" y="7571344"/>
                </a:lnTo>
                <a:lnTo>
                  <a:pt x="0" y="757134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867212" y="8390101"/>
            <a:ext cx="16275844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Dụng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cụ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hỗ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trợ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thông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185348" y="1725878"/>
            <a:ext cx="12909848" cy="6835245"/>
            <a:chOff x="0" y="0"/>
            <a:chExt cx="11601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60100" cy="812800"/>
            </a:xfrm>
            <a:custGeom>
              <a:avLst/>
              <a:gdLst/>
              <a:ahLst/>
              <a:cxnLst/>
              <a:rect l="l" t="t" r="r" b="b"/>
              <a:pathLst>
                <a:path w="1160100" h="8128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3624404" y="3424020"/>
            <a:ext cx="11625601" cy="337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tập</a:t>
            </a:r>
            <a:endParaRPr lang="en-US" sz="6456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1: "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Nối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tranh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"</a:t>
            </a:r>
          </a:p>
          <a:p>
            <a:pPr algn="ctr">
              <a:lnSpc>
                <a:spcPts val="9039"/>
              </a:lnSpc>
            </a:pPr>
            <a:endParaRPr lang="en-US" sz="645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87464" y="1874828"/>
            <a:ext cx="14822073" cy="6835245"/>
            <a:chOff x="0" y="0"/>
            <a:chExt cx="176253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62538" cy="812800"/>
            </a:xfrm>
            <a:custGeom>
              <a:avLst/>
              <a:gdLst/>
              <a:ahLst/>
              <a:cxnLst/>
              <a:rect l="l" t="t" r="r" b="b"/>
              <a:pathLst>
                <a:path w="1762538" h="812800">
                  <a:moveTo>
                    <a:pt x="0" y="0"/>
                  </a:moveTo>
                  <a:lnTo>
                    <a:pt x="1762538" y="0"/>
                  </a:lnTo>
                  <a:lnTo>
                    <a:pt x="176253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6253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2085464" y="1825627"/>
            <a:ext cx="2583728" cy="2490068"/>
          </a:xfrm>
          <a:custGeom>
            <a:avLst/>
            <a:gdLst/>
            <a:ahLst/>
            <a:cxnLst/>
            <a:rect l="l" t="t" r="r" b="b"/>
            <a:pathLst>
              <a:path w="2583728" h="2490068">
                <a:moveTo>
                  <a:pt x="0" y="0"/>
                </a:moveTo>
                <a:lnTo>
                  <a:pt x="2583729" y="0"/>
                </a:lnTo>
                <a:lnTo>
                  <a:pt x="2583729" y="2490069"/>
                </a:lnTo>
                <a:lnTo>
                  <a:pt x="0" y="249006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2336030" y="4702139"/>
            <a:ext cx="2119621" cy="2225324"/>
          </a:xfrm>
          <a:custGeom>
            <a:avLst/>
            <a:gdLst/>
            <a:ahLst/>
            <a:cxnLst/>
            <a:rect l="l" t="t" r="r" b="b"/>
            <a:pathLst>
              <a:path w="2119621" h="2225324">
                <a:moveTo>
                  <a:pt x="0" y="0"/>
                </a:moveTo>
                <a:lnTo>
                  <a:pt x="2119621" y="0"/>
                </a:lnTo>
                <a:lnTo>
                  <a:pt x="2119621" y="2225324"/>
                </a:lnTo>
                <a:lnTo>
                  <a:pt x="0" y="222532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3935024" y="1973882"/>
            <a:ext cx="2279865" cy="2788826"/>
          </a:xfrm>
          <a:custGeom>
            <a:avLst/>
            <a:gdLst/>
            <a:ahLst/>
            <a:cxnLst/>
            <a:rect l="l" t="t" r="r" b="b"/>
            <a:pathLst>
              <a:path w="2279865" h="2788826">
                <a:moveTo>
                  <a:pt x="0" y="0"/>
                </a:moveTo>
                <a:lnTo>
                  <a:pt x="2279866" y="0"/>
                </a:lnTo>
                <a:lnTo>
                  <a:pt x="2279866" y="2788826"/>
                </a:lnTo>
                <a:lnTo>
                  <a:pt x="0" y="278882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3935024" y="5311424"/>
            <a:ext cx="1928812" cy="4114800"/>
          </a:xfrm>
          <a:custGeom>
            <a:avLst/>
            <a:gdLst/>
            <a:ahLst/>
            <a:cxnLst/>
            <a:rect l="l" t="t" r="r" b="b"/>
            <a:pathLst>
              <a:path w="1928812" h="4114800">
                <a:moveTo>
                  <a:pt x="0" y="0"/>
                </a:moveTo>
                <a:lnTo>
                  <a:pt x="1928813" y="0"/>
                </a:lnTo>
                <a:lnTo>
                  <a:pt x="1928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525999" y="7255195"/>
            <a:ext cx="4341531" cy="1780028"/>
          </a:xfrm>
          <a:custGeom>
            <a:avLst/>
            <a:gdLst/>
            <a:ahLst/>
            <a:cxnLst/>
            <a:rect l="l" t="t" r="r" b="b"/>
            <a:pathLst>
              <a:path w="4341531" h="1780028">
                <a:moveTo>
                  <a:pt x="0" y="0"/>
                </a:moveTo>
                <a:lnTo>
                  <a:pt x="4341531" y="0"/>
                </a:lnTo>
                <a:lnTo>
                  <a:pt x="4341531" y="1780028"/>
                </a:lnTo>
                <a:lnTo>
                  <a:pt x="0" y="1780028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172</Words>
  <Application>Microsoft Office PowerPoint</Application>
  <PresentationFormat>Custom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DejaVu Serif Bold</vt:lpstr>
      <vt:lpstr>Times New Roman</vt:lpstr>
      <vt:lpstr>Alatsi</vt:lpstr>
      <vt:lpstr>More Sugar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KPXH</dc:title>
  <cp:lastModifiedBy>hang thuy</cp:lastModifiedBy>
  <cp:revision>2</cp:revision>
  <dcterms:created xsi:type="dcterms:W3CDTF">2006-08-16T00:00:00Z</dcterms:created>
  <dcterms:modified xsi:type="dcterms:W3CDTF">2024-04-16T07:26:46Z</dcterms:modified>
  <dc:identifier>DAF0CfUh3o8</dc:identifier>
</cp:coreProperties>
</file>