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D052-91A9-4716-AD53-52C0D4B4B111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749300"/>
            <a:ext cx="1018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CÔ GIÁO CỦA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EM”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 4-5 TUỔI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NHỠ B1</a:t>
            </a:r>
          </a:p>
          <a:p>
            <a:pPr lvl="7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20193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BÀI HÁT: BÀN TAY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be-thuy-trang-nhac-vui-nhon-cho-be-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4890" y="2981683"/>
            <a:ext cx="5143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4736"/>
            <a:ext cx="5486400" cy="60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776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6909987"/>
          </a:xfrm>
        </p:spPr>
      </p:pic>
    </p:spTree>
    <p:extLst>
      <p:ext uri="{BB962C8B-B14F-4D97-AF65-F5344CB8AC3E}">
        <p14:creationId xmlns:p14="http://schemas.microsoft.com/office/powerpoint/2010/main" val="24010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27400" y="3812679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TRẺ ĐỌC BÀI THƠ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27300" y="264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BÀI HÁT:  VUI ĐẾN TRƯỜNG 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6" name="vui-den-tr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13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69</Words>
  <Application>Microsoft Office PowerPoint</Application>
  <PresentationFormat>Custom</PresentationFormat>
  <Paragraphs>15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VAN THU CX</cp:lastModifiedBy>
  <cp:revision>11</cp:revision>
  <dcterms:created xsi:type="dcterms:W3CDTF">2020-09-29T02:57:31Z</dcterms:created>
  <dcterms:modified xsi:type="dcterms:W3CDTF">2024-03-20T02:09:49Z</dcterms:modified>
</cp:coreProperties>
</file>