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2" r:id="rId8"/>
    <p:sldId id="263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</a:t>
          </a:r>
          <a:r>
            <a:rPr lang="en-US" dirty="0" err="1" smtClean="0">
              <a:solidFill>
                <a:srgbClr val="008000"/>
              </a:solidFill>
            </a:rPr>
            <a:t>ngón</a:t>
          </a:r>
          <a:r>
            <a:rPr lang="en-US" dirty="0" smtClean="0">
              <a:solidFill>
                <a:srgbClr val="008000"/>
              </a:solidFill>
            </a:rPr>
            <a:t> </a:t>
          </a:r>
          <a:r>
            <a:rPr lang="en-US" dirty="0" err="1" smtClean="0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con </a:t>
          </a:r>
          <a:r>
            <a:rPr lang="en-US" dirty="0" err="1" smtClean="0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 smtClean="0"/>
            <a:t>Nhuộm</a:t>
          </a:r>
          <a:r>
            <a:rPr lang="en-US" dirty="0" smtClean="0"/>
            <a:t> </a:t>
          </a:r>
          <a:r>
            <a:rPr lang="en-US" dirty="0" err="1" smtClean="0"/>
            <a:t>xốp</a:t>
          </a:r>
          <a:r>
            <a:rPr lang="en-US" dirty="0" smtClean="0"/>
            <a:t> </a:t>
          </a:r>
          <a:r>
            <a:rPr lang="en-US" dirty="0" err="1" smtClean="0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 smtClean="0">
              <a:solidFill>
                <a:srgbClr val="9933FF"/>
              </a:solidFill>
            </a:rPr>
            <a:t>Nhuộm</a:t>
          </a:r>
          <a:r>
            <a:rPr lang="en-US" dirty="0" smtClean="0">
              <a:solidFill>
                <a:srgbClr val="9933FF"/>
              </a:solidFill>
            </a:rPr>
            <a:t> </a:t>
          </a:r>
          <a:r>
            <a:rPr lang="en-US" dirty="0" err="1" smtClean="0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 smtClean="0"/>
            <a:t>Lau </a:t>
          </a:r>
          <a:r>
            <a:rPr lang="en-US" dirty="0" err="1" smtClean="0"/>
            <a:t>dọn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 smtClean="0">
              <a:solidFill>
                <a:srgbClr val="33CCFF"/>
              </a:solidFill>
            </a:rPr>
            <a:t>Lau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 smtClean="0">
              <a:solidFill>
                <a:srgbClr val="33CCFF"/>
              </a:solidFill>
            </a:rPr>
            <a:t>Sắp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xếp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chơi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trên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A41A1E7-C5E0-4B7C-9F13-27D2A967FCE2}" type="pres">
      <dgm:prSet presAssocID="{C99217DD-8CD9-4677-B618-E3D4A6CDB83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4031-B6B7-45A4-B8CF-CF96F48FB0A8}" type="pres">
      <dgm:prSet presAssocID="{DAEDF480-D7B2-4860-991B-E6EDD64214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48E6-4F6F-4E0D-B15E-E21F88CC53B1}" type="pres">
      <dgm:prSet presAssocID="{847090C2-6EF7-4474-99B6-9F41986F52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</a:t>
          </a:r>
          <a:r>
            <a:rPr lang="en-US" sz="2300" kern="1200" dirty="0" err="1" smtClean="0">
              <a:solidFill>
                <a:srgbClr val="008000"/>
              </a:solidFill>
            </a:rPr>
            <a:t>ngón</a:t>
          </a:r>
          <a:r>
            <a:rPr lang="en-US" sz="2300" kern="1200" dirty="0" smtClean="0">
              <a:solidFill>
                <a:srgbClr val="008000"/>
              </a:solidFill>
            </a:rPr>
            <a:t> </a:t>
          </a:r>
          <a:r>
            <a:rPr lang="en-US" sz="2300" kern="1200" dirty="0" err="1" smtClean="0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con </a:t>
          </a:r>
          <a:r>
            <a:rPr lang="en-US" sz="2300" kern="1200" dirty="0" err="1" smtClean="0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Nhuộm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xốp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9933FF"/>
              </a:solidFill>
            </a:rPr>
            <a:t>Nhuộm</a:t>
          </a:r>
          <a:r>
            <a:rPr lang="en-US" sz="2300" kern="1200" dirty="0" smtClean="0">
              <a:solidFill>
                <a:srgbClr val="9933FF"/>
              </a:solidFill>
            </a:rPr>
            <a:t> </a:t>
          </a:r>
          <a:r>
            <a:rPr lang="en-US" sz="2300" kern="1200" dirty="0" err="1" smtClean="0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Lau </a:t>
          </a:r>
          <a:r>
            <a:rPr lang="en-US" sz="1900" kern="1200" dirty="0" err="1" smtClean="0"/>
            <a:t>dọn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đồ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33CCFF"/>
              </a:solidFill>
            </a:rPr>
            <a:t>Lau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33CCFF"/>
              </a:solidFill>
            </a:rPr>
            <a:t>Sắp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xếp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chơi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trên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5438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5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4- 5 </a:t>
            </a:r>
            <a:r>
              <a:rPr lang="en-US" sz="25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VAN THU CX\Desktop\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2954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</a:rPr>
              <a:t>Vẽ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mút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NHẠC ẢO THUẬT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2" name="Y2meta.app - Nhạc làm ảo thuật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3297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1" y="1295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1295400"/>
            <a:ext cx="48768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GIÁO VIÊN HƯỚNG DẪN 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TRONG CUỘC SỐNG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72</Words>
  <Application>Microsoft Office PowerPoint</Application>
  <PresentationFormat>On-screen Show (4:3)</PresentationFormat>
  <Paragraphs>32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VAN THU CX</cp:lastModifiedBy>
  <cp:revision>23</cp:revision>
  <dcterms:created xsi:type="dcterms:W3CDTF">2021-03-17T22:56:32Z</dcterms:created>
  <dcterms:modified xsi:type="dcterms:W3CDTF">2024-07-10T02:08:31Z</dcterms:modified>
</cp:coreProperties>
</file>