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59" r:id="rId3"/>
    <p:sldId id="312" r:id="rId4"/>
    <p:sldId id="294" r:id="rId5"/>
    <p:sldId id="293" r:id="rId6"/>
    <p:sldId id="296" r:id="rId7"/>
    <p:sldId id="321" r:id="rId8"/>
    <p:sldId id="299" r:id="rId9"/>
    <p:sldId id="289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xmlns="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B701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660"/>
  </p:normalViewPr>
  <p:slideViewPr>
    <p:cSldViewPr>
      <p:cViewPr varScale="1">
        <p:scale>
          <a:sx n="65" d="100"/>
          <a:sy n="65" d="100"/>
        </p:scale>
        <p:origin x="-121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29E12A-CBF3-48C1-AA89-D7E096BBF8C1}" type="datetimeFigureOut">
              <a:rPr lang="en-US" smtClean="0"/>
              <a:pPr/>
              <a:t>7/11/2024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E63C-A41A-4F1F-9661-679E41D0D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808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6E63C-A41A-4F1F-9661-679E41D0DE0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108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BD09A-6AEC-4D71-BC5D-4BE61A0D026A}" type="datetimeFigureOut">
              <a:rPr lang="en-US" smtClean="0"/>
              <a:pPr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4E2C-E912-4416-8961-EC8B0B2E57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BD09A-6AEC-4D71-BC5D-4BE61A0D026A}" type="datetimeFigureOut">
              <a:rPr lang="en-US" smtClean="0"/>
              <a:pPr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4E2C-E912-4416-8961-EC8B0B2E57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BD09A-6AEC-4D71-BC5D-4BE61A0D026A}" type="datetimeFigureOut">
              <a:rPr lang="en-US" smtClean="0"/>
              <a:pPr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4E2C-E912-4416-8961-EC8B0B2E57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BD09A-6AEC-4D71-BC5D-4BE61A0D026A}" type="datetimeFigureOut">
              <a:rPr lang="en-US" smtClean="0"/>
              <a:pPr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4E2C-E912-4416-8961-EC8B0B2E57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BD09A-6AEC-4D71-BC5D-4BE61A0D026A}" type="datetimeFigureOut">
              <a:rPr lang="en-US" smtClean="0"/>
              <a:pPr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4E2C-E912-4416-8961-EC8B0B2E57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BD09A-6AEC-4D71-BC5D-4BE61A0D026A}" type="datetimeFigureOut">
              <a:rPr lang="en-US" smtClean="0"/>
              <a:pPr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4E2C-E912-4416-8961-EC8B0B2E57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BD09A-6AEC-4D71-BC5D-4BE61A0D026A}" type="datetimeFigureOut">
              <a:rPr lang="en-US" smtClean="0"/>
              <a:pPr/>
              <a:t>7/11/2024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4E2C-E912-4416-8961-EC8B0B2E57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BD09A-6AEC-4D71-BC5D-4BE61A0D026A}" type="datetimeFigureOut">
              <a:rPr lang="en-US" smtClean="0"/>
              <a:pPr/>
              <a:t>7/11/2024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4E2C-E912-4416-8961-EC8B0B2E57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BD09A-6AEC-4D71-BC5D-4BE61A0D026A}" type="datetimeFigureOut">
              <a:rPr lang="en-US" smtClean="0"/>
              <a:pPr/>
              <a:t>7/11/2024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4E2C-E912-4416-8961-EC8B0B2E57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BD09A-6AEC-4D71-BC5D-4BE61A0D026A}" type="datetimeFigureOut">
              <a:rPr lang="en-US" smtClean="0"/>
              <a:pPr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4E2C-E912-4416-8961-EC8B0B2E57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BD09A-6AEC-4D71-BC5D-4BE61A0D026A}" type="datetimeFigureOut">
              <a:rPr lang="en-US" smtClean="0"/>
              <a:pPr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4E2C-E912-4416-8961-EC8B0B2E57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BD09A-6AEC-4D71-BC5D-4BE61A0D026A}" type="datetimeFigureOut">
              <a:rPr lang="en-US" smtClean="0"/>
              <a:pPr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F4E2C-E912-4416-8961-EC8B0B2E57C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2.png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2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media6.mp3"/><Relationship Id="rId7" Type="http://schemas.openxmlformats.org/officeDocument/2006/relationships/image" Target="../media/image7.gif"/><Relationship Id="rId2" Type="http://schemas.microsoft.com/office/2007/relationships/media" Target="../media/media6.mp3"/><Relationship Id="rId1" Type="http://schemas.openxmlformats.org/officeDocument/2006/relationships/tags" Target="../tags/tag3.xml"/><Relationship Id="rId6" Type="http://schemas.openxmlformats.org/officeDocument/2006/relationships/image" Target="../media/image19.gif"/><Relationship Id="rId11" Type="http://schemas.openxmlformats.org/officeDocument/2006/relationships/image" Target="../media/image12.png"/><Relationship Id="rId5" Type="http://schemas.openxmlformats.org/officeDocument/2006/relationships/image" Target="../media/image18.gif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7"/>
          <p:cNvSpPr txBox="1">
            <a:spLocks noChangeArrowheads="1"/>
          </p:cNvSpPr>
          <p:nvPr/>
        </p:nvSpPr>
        <p:spPr bwMode="auto">
          <a:xfrm>
            <a:off x="762000" y="-762000"/>
            <a:ext cx="7924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>
              <a:solidFill>
                <a:srgbClr val="FF0066"/>
              </a:solidFill>
              <a:latin typeface="VNI-Ariston" pitchFamily="2" charset="0"/>
            </a:endParaRPr>
          </a:p>
        </p:txBody>
      </p:sp>
      <p:sp>
        <p:nvSpPr>
          <p:cNvPr id="83998" name="Text Box 30"/>
          <p:cNvSpPr txBox="1">
            <a:spLocks noChangeArrowheads="1"/>
          </p:cNvSpPr>
          <p:nvPr/>
        </p:nvSpPr>
        <p:spPr bwMode="auto">
          <a:xfrm>
            <a:off x="777025" y="2288701"/>
            <a:ext cx="75438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Đề tài</a:t>
            </a:r>
          </a:p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DH: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Bống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– Phan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Bảng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Nghe hát: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- </a:t>
            </a:r>
          </a:p>
        </p:txBody>
      </p:sp>
      <p:sp>
        <p:nvSpPr>
          <p:cNvPr id="3105" name="WordArt 33" descr="White marble"/>
          <p:cNvSpPr>
            <a:spLocks noChangeArrowheads="1" noChangeShapeType="1" noTextEdit="1"/>
          </p:cNvSpPr>
          <p:nvPr/>
        </p:nvSpPr>
        <p:spPr bwMode="auto">
          <a:xfrm>
            <a:off x="1524001" y="1473677"/>
            <a:ext cx="6324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b="1" kern="10" dirty="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GIÁO ÁN: ÂM NHẠC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D1BDEFD-AAE0-FD51-ED96-6314B7BFF4EF}"/>
              </a:ext>
            </a:extLst>
          </p:cNvPr>
          <p:cNvSpPr txBox="1"/>
          <p:nvPr/>
        </p:nvSpPr>
        <p:spPr>
          <a:xfrm>
            <a:off x="2123728" y="491778"/>
            <a:ext cx="489654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NGỌC THỤY</a:t>
            </a:r>
            <a:endParaRPr lang="vi-VN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3D663C3-4B5C-C7B5-1A67-2FAB0DBB98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7" y="155587"/>
            <a:ext cx="1520686" cy="15206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985D2C-9E44-4278-041D-193BBA36C2E7}"/>
              </a:ext>
            </a:extLst>
          </p:cNvPr>
          <p:cNvSpPr txBox="1"/>
          <p:nvPr/>
        </p:nvSpPr>
        <p:spPr>
          <a:xfrm>
            <a:off x="1143000" y="4276327"/>
            <a:ext cx="65675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3-4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20-25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dirty="0"/>
          </a:p>
        </p:txBody>
      </p:sp>
    </p:spTree>
    <p:custDataLst>
      <p:tags r:id="rId1"/>
    </p:custDataLst>
  </p:cSld>
  <p:clrMapOvr>
    <a:masterClrMapping/>
  </p:clrMapOvr>
  <p:transition>
    <p:randomBa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gachnga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-3369468" y="3369468"/>
            <a:ext cx="6858000" cy="11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11" descr="gachnga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12" descr="gachnga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778625"/>
            <a:ext cx="9144000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13" descr="gachnga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5652294" y="3369469"/>
            <a:ext cx="6858000" cy="11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Text Box 17"/>
          <p:cNvSpPr txBox="1">
            <a:spLocks noChangeArrowheads="1"/>
          </p:cNvSpPr>
          <p:nvPr/>
        </p:nvSpPr>
        <p:spPr bwMode="auto">
          <a:xfrm>
            <a:off x="762000" y="-762000"/>
            <a:ext cx="7924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>
              <a:solidFill>
                <a:srgbClr val="FF0066"/>
              </a:solidFill>
              <a:latin typeface="VNI-Ariston" pitchFamily="2" charset="0"/>
            </a:endParaRPr>
          </a:p>
        </p:txBody>
      </p:sp>
      <p:pic>
        <p:nvPicPr>
          <p:cNvPr id="5127" name="Picture 18" descr="Copy of gau nho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533400" y="4800600"/>
            <a:ext cx="121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19" descr="Copy of gau nho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457200"/>
            <a:ext cx="952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20" descr="chimnho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7086600" y="1447800"/>
            <a:ext cx="2057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21" descr="chimnho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143000"/>
            <a:ext cx="2057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22" descr="Bellcoll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7650" y="2667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Picture 33" descr="755219ckwns085ks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5520048">
            <a:off x="5391150" y="5495925"/>
            <a:ext cx="54292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4" name="Picture 34" descr="755219ckwns085ks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400000">
            <a:off x="3638550" y="5495925"/>
            <a:ext cx="54292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5" name="Picture 35" descr="952767y44mvyo98n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0800000">
            <a:off x="8382000" y="5257800"/>
            <a:ext cx="762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6" name="Picture 36" descr="952767y44mvyo98n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5400000">
            <a:off x="7581900" y="5524500"/>
            <a:ext cx="762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7" name="Picture 38" descr="952767y44mvyo98n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9903410">
            <a:off x="0" y="5181600"/>
            <a:ext cx="762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8" name="Picture 39" descr="952767y44mvyo98n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5984425">
            <a:off x="800100" y="5524500"/>
            <a:ext cx="762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9" name="Picture 40" descr="952767y44mvyo98n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974844">
            <a:off x="0" y="-381000"/>
            <a:ext cx="762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0" name="Picture 41" descr="952767y44mvyo98n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6337474">
            <a:off x="876300" y="-571500"/>
            <a:ext cx="762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1" name="Picture 44" descr="952767y44mvyo98n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1189259">
            <a:off x="8382000" y="-381000"/>
            <a:ext cx="762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2" name="Picture 45" descr="952767y44mvyo98n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4364253">
            <a:off x="7581900" y="-571500"/>
            <a:ext cx="762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3" name="Picture 46" descr="755219ckwns085ks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5400000">
            <a:off x="5238750" y="-666750"/>
            <a:ext cx="54292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4" name="Picture 47" descr="755219ckwns085ks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400000">
            <a:off x="3409950" y="-590550"/>
            <a:ext cx="54292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45" name="WordArt 53"/>
          <p:cNvSpPr>
            <a:spLocks noChangeArrowheads="1" noChangeShapeType="1" noTextEdit="1"/>
          </p:cNvSpPr>
          <p:nvPr/>
        </p:nvSpPr>
        <p:spPr bwMode="auto">
          <a:xfrm>
            <a:off x="2005883" y="2895600"/>
            <a:ext cx="5410200" cy="1092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32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Hoạt động 2:</a:t>
            </a:r>
            <a:r>
              <a:rPr lang="en-US" sz="32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Bài mới</a:t>
            </a:r>
          </a:p>
        </p:txBody>
      </p:sp>
      <p:sp>
        <p:nvSpPr>
          <p:cNvPr id="26" name="WordArt 53"/>
          <p:cNvSpPr>
            <a:spLocks noChangeArrowheads="1" noChangeShapeType="1" noTextEdit="1"/>
          </p:cNvSpPr>
          <p:nvPr/>
        </p:nvSpPr>
        <p:spPr bwMode="auto">
          <a:xfrm>
            <a:off x="1295400" y="1219200"/>
            <a:ext cx="6705600" cy="1295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Hoạt động 1: Ổn định</a:t>
            </a:r>
          </a:p>
        </p:txBody>
      </p:sp>
    </p:spTree>
    <p:custDataLst>
      <p:tags r:id="rId1"/>
    </p:custDataLst>
  </p:cSld>
  <p:clrMapOvr>
    <a:masterClrMapping/>
  </p:clrMapOvr>
  <p:transition>
    <p:randomBa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951936-6FB0-4B1E-B761-B0DA6C0C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1 xin chao">
            <a:hlinkClick r:id="" action="ppaction://media"/>
            <a:extLst>
              <a:ext uri="{FF2B5EF4-FFF2-40B4-BE49-F238E27FC236}">
                <a16:creationId xmlns:a16="http://schemas.microsoft.com/office/drawing/2014/main" xmlns="" id="{1E502E96-E4C8-C413-40ED-FEC60718D6E5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2400"/>
            <a:ext cx="9048206" cy="6096000"/>
          </a:xfrm>
        </p:spPr>
      </p:pic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443783" y="152400"/>
            <a:ext cx="8534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 err="1"/>
              <a:t>Trò</a:t>
            </a:r>
            <a:r>
              <a:rPr lang="en-US" sz="4000" b="1" dirty="0"/>
              <a:t> </a:t>
            </a:r>
            <a:r>
              <a:rPr lang="en-US" sz="4000" b="1" dirty="0" err="1"/>
              <a:t>chơi</a:t>
            </a:r>
            <a:r>
              <a:rPr lang="en-US" sz="4000" b="1" dirty="0"/>
              <a:t> </a:t>
            </a:r>
            <a:r>
              <a:rPr lang="en-US" sz="4000" b="1" dirty="0" err="1"/>
              <a:t>âm</a:t>
            </a:r>
            <a:r>
              <a:rPr lang="en-US" sz="4000" b="1" dirty="0"/>
              <a:t> </a:t>
            </a:r>
            <a:r>
              <a:rPr lang="en-US" sz="4000" b="1" dirty="0" err="1"/>
              <a:t>nhạc</a:t>
            </a:r>
            <a:r>
              <a:rPr lang="en-US" sz="4000" b="1" dirty="0"/>
              <a:t>:</a:t>
            </a:r>
          </a:p>
          <a:p>
            <a:pPr algn="ctr"/>
            <a:r>
              <a:rPr lang="en-US" sz="4000" b="1" dirty="0" err="1"/>
              <a:t>Nhìn</a:t>
            </a:r>
            <a:r>
              <a:rPr lang="en-US" sz="4000" b="1" dirty="0"/>
              <a:t> </a:t>
            </a:r>
            <a:r>
              <a:rPr lang="en-US" sz="4000" b="1" dirty="0" err="1"/>
              <a:t>hình</a:t>
            </a:r>
            <a:r>
              <a:rPr lang="en-US" sz="4000" b="1" dirty="0"/>
              <a:t> </a:t>
            </a:r>
            <a:r>
              <a:rPr lang="en-US" sz="4000" b="1" dirty="0" err="1"/>
              <a:t>đoán</a:t>
            </a:r>
            <a:r>
              <a:rPr lang="en-US" sz="4000" b="1" dirty="0"/>
              <a:t> </a:t>
            </a:r>
            <a:r>
              <a:rPr lang="en-US" sz="4000" b="1" dirty="0" err="1"/>
              <a:t>tên</a:t>
            </a:r>
            <a:r>
              <a:rPr lang="en-US" sz="4000" b="1" dirty="0"/>
              <a:t> </a:t>
            </a:r>
            <a:r>
              <a:rPr lang="en-US" sz="4000" b="1" dirty="0" err="1"/>
              <a:t>bài</a:t>
            </a:r>
            <a:r>
              <a:rPr lang="en-US" sz="4000" b="1" dirty="0"/>
              <a:t> </a:t>
            </a:r>
            <a:r>
              <a:rPr lang="en-US" sz="4000" b="1" dirty="0" err="1"/>
              <a:t>hát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33861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ảnh\3 - gia đình\TC nhìn hình đoán tên bài hát\IMG_277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114300"/>
            <a:ext cx="7166919" cy="6629400"/>
          </a:xfrm>
          <a:prstGeom prst="rect">
            <a:avLst/>
          </a:prstGeom>
          <a:noFill/>
        </p:spPr>
      </p:pic>
      <p:pic>
        <p:nvPicPr>
          <p:cNvPr id="3" name="cắt cháu yêu bà 1">
            <a:hlinkClick r:id="" action="ppaction://media"/>
            <a:extLst>
              <a:ext uri="{FF2B5EF4-FFF2-40B4-BE49-F238E27FC236}">
                <a16:creationId xmlns:a16="http://schemas.microsoft.com/office/drawing/2014/main" xmlns="" id="{DD06FE88-F274-D948-C4EA-893F1DF3AD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77400" y="619601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ảnh\3 - gia đình\TC nhìn hình đoán tên bài hát\IMG_277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304800"/>
            <a:ext cx="6399665" cy="6248400"/>
          </a:xfrm>
          <a:prstGeom prst="rect">
            <a:avLst/>
          </a:prstGeom>
          <a:noFill/>
        </p:spPr>
      </p:pic>
      <p:pic>
        <p:nvPicPr>
          <p:cNvPr id="3" name="Cắt ba ngọn nến lung linh">
            <a:hlinkClick r:id="" action="ppaction://media"/>
            <a:extLst>
              <a:ext uri="{FF2B5EF4-FFF2-40B4-BE49-F238E27FC236}">
                <a16:creationId xmlns:a16="http://schemas.microsoft.com/office/drawing/2014/main" xmlns="" id="{7E080D17-3DEA-2D94-2D83-B5DB58A5DC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26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ảnh\3 - gia đình\TC nhìn hình đoán tên bài hát\IMG_2792.JPG"/>
          <p:cNvPicPr>
            <a:picLocks noChangeAspect="1" noChangeArrowheads="1"/>
          </p:cNvPicPr>
          <p:nvPr/>
        </p:nvPicPr>
        <p:blipFill>
          <a:blip r:embed="rId4"/>
          <a:srcRect l="7504" r="9949"/>
          <a:stretch/>
        </p:blipFill>
        <p:spPr bwMode="auto">
          <a:xfrm>
            <a:off x="152400" y="723900"/>
            <a:ext cx="6705601" cy="5410200"/>
          </a:xfrm>
          <a:prstGeom prst="rect">
            <a:avLst/>
          </a:prstGeom>
          <a:noFill/>
        </p:spPr>
      </p:pic>
      <p:pic>
        <p:nvPicPr>
          <p:cNvPr id="3" name="cắt cả nhà thương nhau 1">
            <a:hlinkClick r:id="" action="ppaction://media"/>
            <a:extLst>
              <a:ext uri="{FF2B5EF4-FFF2-40B4-BE49-F238E27FC236}">
                <a16:creationId xmlns:a16="http://schemas.microsoft.com/office/drawing/2014/main" xmlns="" id="{EA9A96E8-4975-DE70-A68F-EB7010D75B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2600" y="62198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56C73BB-100A-E8D3-D569-E4F64F23D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0" name="Text Box 22">
            <a:extLst>
              <a:ext uri="{FF2B5EF4-FFF2-40B4-BE49-F238E27FC236}">
                <a16:creationId xmlns:a16="http://schemas.microsoft.com/office/drawing/2014/main" xmlns="" id="{B02592D2-22ED-6F6F-85B1-77EFFB157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78537"/>
            <a:ext cx="8305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2.Dạy hát: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8DEBE1-2201-498E-BF34-6B3562D031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305" y="4330202"/>
            <a:ext cx="1295400" cy="21492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54D59CC-A083-4D9B-89DD-09B9609621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" r="10962"/>
          <a:stretch/>
        </p:blipFill>
        <p:spPr>
          <a:xfrm>
            <a:off x="165295" y="1242811"/>
            <a:ext cx="7378505" cy="523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14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0" name="Text Box 22"/>
          <p:cNvSpPr txBox="1">
            <a:spLocks noChangeArrowheads="1"/>
          </p:cNvSpPr>
          <p:nvPr/>
        </p:nvSpPr>
        <p:spPr bwMode="auto">
          <a:xfrm>
            <a:off x="126638" y="304800"/>
            <a:ext cx="8305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0000FF"/>
                </a:solidFill>
              </a:rPr>
              <a:t>3.Nghe hát: </a:t>
            </a:r>
            <a:r>
              <a:rPr lang="en-US" sz="3600" b="1" dirty="0" err="1">
                <a:solidFill>
                  <a:srgbClr val="0000FF"/>
                </a:solidFill>
              </a:rPr>
              <a:t>Bé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quét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nhà</a:t>
            </a:r>
            <a:endParaRPr lang="en-US" sz="3600" b="1" dirty="0">
              <a:solidFill>
                <a:srgbClr val="0000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FBE51A7-5DEF-72D7-57F3-AEB1747A54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22" y="1313989"/>
            <a:ext cx="7991753" cy="5044440"/>
          </a:xfrm>
          <a:prstGeom prst="rect">
            <a:avLst/>
          </a:prstGeom>
        </p:spPr>
      </p:pic>
      <p:pic>
        <p:nvPicPr>
          <p:cNvPr id="5" name="cắt bé quét nhà beat">
            <a:hlinkClick r:id="" action="ppaction://media"/>
            <a:extLst>
              <a:ext uri="{FF2B5EF4-FFF2-40B4-BE49-F238E27FC236}">
                <a16:creationId xmlns:a16="http://schemas.microsoft.com/office/drawing/2014/main" xmlns="" id="{266CE86B-B733-F872-A99E-B3DED0B952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000" y="5762897"/>
            <a:ext cx="5334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2998A3C-8E7C-47AF-AFD0-6005D697E1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738" y="4209168"/>
            <a:ext cx="1295400" cy="214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61913" y="3338513"/>
            <a:ext cx="4648201" cy="3657600"/>
            <a:chOff x="192" y="1968"/>
            <a:chExt cx="2928" cy="2304"/>
          </a:xfrm>
        </p:grpSpPr>
        <p:pic>
          <p:nvPicPr>
            <p:cNvPr id="49155" name="Picture 4" descr="N7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56" name="Picture 5" descr="N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6"/>
          <p:cNvGrpSpPr>
            <a:grpSpLocks/>
          </p:cNvGrpSpPr>
          <p:nvPr/>
        </p:nvGrpSpPr>
        <p:grpSpPr bwMode="auto">
          <a:xfrm rot="10800000">
            <a:off x="4633913" y="-138113"/>
            <a:ext cx="4648200" cy="3657601"/>
            <a:chOff x="192" y="1968"/>
            <a:chExt cx="2928" cy="2304"/>
          </a:xfrm>
        </p:grpSpPr>
        <p:pic>
          <p:nvPicPr>
            <p:cNvPr id="49158" name="Picture 7" descr="N7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59" name="Picture 8" descr="N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9160" name="Picture 9" descr="Bellcoll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" y="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1" name="Picture 15" descr="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5400000">
            <a:off x="5219700" y="2933700"/>
            <a:ext cx="6858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2" name="Picture 16" descr="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-457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3" name="Picture 17" descr="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586740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4" name="Picture 18" descr="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5400000">
            <a:off x="-2895600" y="2895600"/>
            <a:ext cx="6858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5" name="Picture 19" descr="cay dung đua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00800" y="5149850"/>
            <a:ext cx="2362200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6" name="Picture 20" descr="cay dung đua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685800" y="5181600"/>
            <a:ext cx="1676400" cy="129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7" name="Picture 21" descr="Picture5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81400" y="5029200"/>
            <a:ext cx="1371600" cy="116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9" name="Text Box 25"/>
          <p:cNvSpPr txBox="1">
            <a:spLocks noChangeArrowheads="1"/>
          </p:cNvSpPr>
          <p:nvPr/>
        </p:nvSpPr>
        <p:spPr bwMode="auto">
          <a:xfrm>
            <a:off x="1600200" y="3200400"/>
            <a:ext cx="58039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</a:rPr>
              <a:t>Cô nhận xét tuyên dương trẻ</a:t>
            </a:r>
            <a:endParaRPr lang="en-US"/>
          </a:p>
        </p:txBody>
      </p:sp>
      <p:sp>
        <p:nvSpPr>
          <p:cNvPr id="18" name="WordArt 53"/>
          <p:cNvSpPr>
            <a:spLocks noChangeArrowheads="1" noChangeShapeType="1" noTextEdit="1"/>
          </p:cNvSpPr>
          <p:nvPr/>
        </p:nvSpPr>
        <p:spPr bwMode="auto">
          <a:xfrm>
            <a:off x="1676400" y="1676400"/>
            <a:ext cx="5410200" cy="1092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32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Hoạt động </a:t>
            </a:r>
            <a:r>
              <a:rPr lang="en-US" sz="32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3: Kết thúc</a:t>
            </a:r>
          </a:p>
        </p:txBody>
      </p:sp>
      <p:pic>
        <p:nvPicPr>
          <p:cNvPr id="4" name="cắt cái bống beat">
            <a:hlinkClick r:id="" action="ppaction://media"/>
            <a:extLst>
              <a:ext uri="{FF2B5EF4-FFF2-40B4-BE49-F238E27FC236}">
                <a16:creationId xmlns:a16="http://schemas.microsoft.com/office/drawing/2014/main" xmlns="" id="{656A03D2-2CD3-170E-09FF-80244570DB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96199" y="539432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12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9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8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Loi gioi thieu- slide 1.wav"/>
  <p:tag name="PPSNARRATION" val="1,615582300,C:\Documents and Settings\PhongLan\Desktop\Giao an E-Learning Phan biet hinh tron hinh vuong\PHÂN BIỆT HÌNH TRÒN, VUÔNG, TAM GIÁC, CHỮ NHẬT  da sua\Media.ppc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Slide 3.wav"/>
  <p:tag name="PPSNARRATION" val="3,615582300,C:\Documents and Settings\PhongLan\Desktop\Giao an E-Learning Phan biet hinh tron hinh vuong\PHÂN BIỆT HÌNH TRÒN, VUÔNG, TAM GIÁC, CHỮ NHẬT  da sua\Media.ppc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615582300,C:\Documents and Settings\PhongLan\Desktop\Giao an E-Learning Phan biet hinh tron hinh vuong\PHÂN BIỆT HÌNH TRÒN, VUÔNG, TAM GIÁC, CHỮ NHẬT  da sua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947</TotalTime>
  <Words>89</Words>
  <Application>Microsoft Office PowerPoint</Application>
  <PresentationFormat>On-screen Show (4:3)</PresentationFormat>
  <Paragraphs>17</Paragraphs>
  <Slides>9</Slides>
  <Notes>1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 Thi Hien</dc:creator>
  <cp:lastModifiedBy>saocodon</cp:lastModifiedBy>
  <cp:revision>37</cp:revision>
  <dcterms:created xsi:type="dcterms:W3CDTF">2015-10-28T02:17:45Z</dcterms:created>
  <dcterms:modified xsi:type="dcterms:W3CDTF">2024-11-07T01:27:37Z</dcterms:modified>
</cp:coreProperties>
</file>