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8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9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30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0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3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3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3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26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8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0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8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3A9C2-4077-4446-A3A9-B57C2B455826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8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ộ hình nền PowerPoint đẹp, đơn giản và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86050" y="3245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UBND QUẬN LONG BIÊN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TRƯỜNG MẦM </a:t>
            </a:r>
            <a:r>
              <a:rPr lang="en-US" sz="2400" b="1">
                <a:solidFill>
                  <a:srgbClr val="366711"/>
                </a:solidFill>
              </a:rPr>
              <a:t>NON </a:t>
            </a:r>
            <a:r>
              <a:rPr lang="en-US" sz="2400" b="1" smtClean="0">
                <a:solidFill>
                  <a:srgbClr val="366711"/>
                </a:solidFill>
              </a:rPr>
              <a:t>ĐỨC GIANG</a:t>
            </a:r>
            <a:endParaRPr lang="en-US" sz="2400" b="1" dirty="0">
              <a:solidFill>
                <a:srgbClr val="36671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2707" y="2803907"/>
            <a:ext cx="8322085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8F6138"/>
                </a:solidFill>
              </a:rPr>
              <a:t>LĨNH VỰC LÀM QUEN VĂN HỌC </a:t>
            </a:r>
          </a:p>
          <a:p>
            <a:pPr algn="ctr"/>
            <a:r>
              <a:rPr lang="en-US" sz="4000" b="1" dirty="0">
                <a:solidFill>
                  <a:srgbClr val="425D1B"/>
                </a:solidFill>
              </a:rPr>
              <a:t>ĐỀ TÀI: THƠ ƯỚC MƠ CỦA TÝ</a:t>
            </a: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Lứa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r>
              <a:rPr lang="en-US" sz="3200" dirty="0">
                <a:solidFill>
                  <a:srgbClr val="425D1B"/>
                </a:solidFill>
              </a:rPr>
              <a:t>: </a:t>
            </a:r>
            <a:r>
              <a:rPr lang="en-US" sz="3200" dirty="0" err="1">
                <a:solidFill>
                  <a:srgbClr val="425D1B"/>
                </a:solidFill>
              </a:rPr>
              <a:t>Mẫu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lớn</a:t>
            </a:r>
            <a:r>
              <a:rPr lang="en-US" sz="3200" dirty="0">
                <a:solidFill>
                  <a:srgbClr val="425D1B"/>
                </a:solidFill>
              </a:rPr>
              <a:t> 5 – 6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endParaRPr lang="en-US" sz="3200" dirty="0">
              <a:solidFill>
                <a:srgbClr val="425D1B"/>
              </a:solidFill>
            </a:endParaRP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viên</a:t>
            </a:r>
            <a:r>
              <a:rPr lang="en-US" sz="3200">
                <a:solidFill>
                  <a:srgbClr val="425D1B"/>
                </a:solidFill>
              </a:rPr>
              <a:t>: </a:t>
            </a:r>
            <a:r>
              <a:rPr lang="en-US" sz="3200" smtClean="0">
                <a:solidFill>
                  <a:srgbClr val="425D1B"/>
                </a:solidFill>
              </a:rPr>
              <a:t>LÊ THỊ HÀ CHÂU</a:t>
            </a:r>
          </a:p>
          <a:p>
            <a:pPr algn="ctr"/>
            <a:endParaRPr lang="en-US" sz="3200" dirty="0">
              <a:solidFill>
                <a:srgbClr val="425D1B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1680" y="702818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66" y="1328555"/>
            <a:ext cx="1277167" cy="12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hững bức Tranh vẽ trường mầm non của bé về Giao Thông - Giấy dán tường giá  bao nhiêu tiền 1m2, Giá Dán tranh 3D theo M2 hoàn thiện trọn gói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8440" y="7025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7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7253" y="2690192"/>
            <a:ext cx="102076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328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7470" y="2796393"/>
            <a:ext cx="10001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7160" y="6932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 Trắng Bị Cô Lập Trên Nền Trắng Jpg Khung, Khung Trắng, Jpg, Trắng 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7450" y="2768768"/>
            <a:ext cx="8302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7117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1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hay cho bé_Bài thơ Ước Mơ Của Tý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7750" y="2832526"/>
            <a:ext cx="10847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3920" y="708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2750" y="2967335"/>
            <a:ext cx="6999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732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0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ài thơ: Ước mơ của Tý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723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3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8850" y="2609850"/>
            <a:ext cx="9294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5720" y="7056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hạm Hoan: Tranh mầm non : CĐ Phương tiện giao thôn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132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6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3350" y="2879678"/>
            <a:ext cx="917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5120" y="716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6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Office PowerPoint</Application>
  <PresentationFormat>Widescreen</PresentationFormat>
  <Paragraphs>16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2024-11-19T02:19:01Z</dcterms:created>
  <dcterms:modified xsi:type="dcterms:W3CDTF">2024-11-19T02:19:42Z</dcterms:modified>
</cp:coreProperties>
</file>