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6" r:id="rId4"/>
    <p:sldId id="257" r:id="rId5"/>
    <p:sldId id="258" r:id="rId6"/>
    <p:sldId id="275" r:id="rId7"/>
    <p:sldId id="264" r:id="rId8"/>
    <p:sldId id="265" r:id="rId9"/>
    <p:sldId id="267" r:id="rId10"/>
    <p:sldId id="269" r:id="rId11"/>
    <p:sldId id="268" r:id="rId12"/>
    <p:sldId id="270" r:id="rId13"/>
    <p:sldId id="272" r:id="rId14"/>
    <p:sldId id="273" r:id="rId15"/>
    <p:sldId id="271" r:id="rId16"/>
    <p:sldId id="274" r:id="rId17"/>
    <p:sldId id="276" r:id="rId18"/>
    <p:sldId id="277" r:id="rId19"/>
    <p:sldId id="278" r:id="rId20"/>
    <p:sldId id="279" r:id="rId21"/>
    <p:sldId id="280" r:id="rId22"/>
    <p:sldId id="28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91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97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72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43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43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08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9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00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18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69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3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B78E4-CD0D-4FA9-B836-0681629BE9BB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6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10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479800" y="-42863"/>
            <a:ext cx="53340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9900CC"/>
                </a:solidFill>
              </a:rPr>
              <a:t>ỦY BAN NHÂN DÂN QUẬN LONG BIÊN</a:t>
            </a:r>
          </a:p>
          <a:p>
            <a:pPr algn="ctr" eaLnBrk="1" hangingPunct="1"/>
            <a:r>
              <a:rPr lang="en-US" altLang="en-US" sz="2000" b="1">
                <a:solidFill>
                  <a:srgbClr val="9900CC"/>
                </a:solidFill>
              </a:rPr>
              <a:t>TRƯỜNG MẦM NON ĐỨC GIANG</a:t>
            </a:r>
          </a:p>
          <a:p>
            <a:pPr algn="ctr" eaLnBrk="1" hangingPunct="1"/>
            <a:r>
              <a:rPr lang="en-US" altLang="en-US" b="1">
                <a:solidFill>
                  <a:srgbClr val="9900CC"/>
                </a:solidFill>
              </a:rPr>
              <a:t>******</a:t>
            </a:r>
          </a:p>
        </p:txBody>
      </p:sp>
      <p:sp>
        <p:nvSpPr>
          <p:cNvPr id="7" name="Rectangle 6"/>
          <p:cNvSpPr/>
          <p:nvPr/>
        </p:nvSpPr>
        <p:spPr>
          <a:xfrm>
            <a:off x="2853342" y="2687264"/>
            <a:ext cx="6582379" cy="14834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4800" b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12771" y="3432176"/>
            <a:ext cx="6584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Đề tài: Thơ </a:t>
            </a:r>
            <a:r>
              <a:rPr lang="en-US" altLang="en-US" sz="2400" b="1" smtClean="0">
                <a:solidFill>
                  <a:srgbClr val="0000FF"/>
                </a:solidFill>
              </a:rPr>
              <a:t>“Lên </a:t>
            </a:r>
            <a:r>
              <a:rPr lang="en-US" altLang="en-US" sz="2400" b="1">
                <a:solidFill>
                  <a:srgbClr val="0000FF"/>
                </a:solidFill>
              </a:rPr>
              <a:t>bốn”</a:t>
            </a:r>
          </a:p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Lứa tuổi: Mẫu giáo bé</a:t>
            </a:r>
          </a:p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Giáo viên thực hiện: Nguyễn Kiều Anh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496939-FF95-D8B2-0938-B3C4421DED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704" y="907365"/>
            <a:ext cx="1399654" cy="11223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3705813"/>
      </p:ext>
    </p:extLst>
  </p:cSld>
  <p:clrMapOvr>
    <a:masterClrMapping/>
  </p:clrMapOvr>
  <p:transition spd="slow" advTm="20078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5217"/>
          </a:xfrm>
        </p:spPr>
      </p:pic>
      <p:sp>
        <p:nvSpPr>
          <p:cNvPr id="5" name="TextBox 4"/>
          <p:cNvSpPr txBox="1"/>
          <p:nvPr/>
        </p:nvSpPr>
        <p:spPr>
          <a:xfrm>
            <a:off x="2547257" y="1542625"/>
            <a:ext cx="73413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nói về điều gì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A5B283-9403-E97A-D1DF-0BA078ED8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146629" cy="91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053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2905"/>
          </a:xfrm>
        </p:spPr>
      </p:pic>
      <p:sp>
        <p:nvSpPr>
          <p:cNvPr id="5" name="TextBox 4"/>
          <p:cNvSpPr txBox="1"/>
          <p:nvPr/>
        </p:nvSpPr>
        <p:spPr>
          <a:xfrm>
            <a:off x="2299062" y="1690688"/>
            <a:ext cx="78115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 trong bài thơ lên mấy?</a:t>
            </a:r>
          </a:p>
          <a:p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đã làm được những gì?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02D3CA-0794-56CC-81C2-9A5F77B3E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1159737" cy="92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Bài Thơ Em Lên Bốn - (Bài Thơ Em Lên 4 Mầm N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57680" cy="66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1254033" y="190681"/>
            <a:ext cx="3631475" cy="2996655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9590" y="525262"/>
            <a:ext cx="26321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lên bốn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 lớn rồi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không vòi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quấy nữa.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tắm rửa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 vầy lâu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AE0A60-379D-C1E3-1325-976CE7995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394" y="1"/>
            <a:ext cx="1051234" cy="8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8443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2905"/>
          </a:xfrm>
        </p:spPr>
      </p:pic>
      <p:sp>
        <p:nvSpPr>
          <p:cNvPr id="5" name="TextBox 4"/>
          <p:cNvSpPr txBox="1"/>
          <p:nvPr/>
        </p:nvSpPr>
        <p:spPr>
          <a:xfrm>
            <a:off x="2299062" y="1690688"/>
            <a:ext cx="78115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mẹ bạn nhỏ đi vắng , bạn nhỏ thế nào?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EA8334-9E6A-4EB8-F541-ED514BC4B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001486" cy="80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860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Em lên bốn | Bài thơ Em lên bốn (Nhược Thủy) | GợiÝ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156755" y="-106906"/>
            <a:ext cx="3566162" cy="2210026"/>
          </a:xfrm>
          <a:prstGeom prst="cloud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30188"/>
            <a:ext cx="25712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 đi đâu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không khóc.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48B67C-D6D3-C692-5075-90371E6D5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03237"/>
            <a:ext cx="838200" cy="67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6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732" y="-1"/>
            <a:ext cx="12288732" cy="6861969"/>
          </a:xfrm>
        </p:spPr>
      </p:pic>
      <p:sp>
        <p:nvSpPr>
          <p:cNvPr id="5" name="TextBox 4"/>
          <p:cNvSpPr txBox="1"/>
          <p:nvPr/>
        </p:nvSpPr>
        <p:spPr>
          <a:xfrm>
            <a:off x="1463040" y="1449977"/>
            <a:ext cx="88435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khi tan học về bạn nhỏ đi đâu các con </a:t>
            </a:r>
            <a:r>
              <a:rPr lang="en-US" sz="44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nhỉ?</a:t>
            </a:r>
            <a:endParaRPr lang="en-US" sz="44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0ED3AB-5BCE-FC14-4138-AE3DE9184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6731" y="0"/>
            <a:ext cx="934932" cy="74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5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Bài thơ Bé đi học: Bé đi họ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0831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655320" y="204628"/>
            <a:ext cx="3224349" cy="2431385"/>
          </a:xfrm>
          <a:prstGeom prst="cloud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116" y="622042"/>
            <a:ext cx="2442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2400" b="1" i="0" u="none" strike="noStrike" kern="1200" cap="none" spc="0" normalizeH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tan học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baseline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về nhà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la 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 ngoài phố.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819D94-60BD-A3E2-8FE3-35544E4C3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79" y="-79186"/>
            <a:ext cx="1076595" cy="86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12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3" y="1"/>
            <a:ext cx="11544953" cy="6850936"/>
          </a:xfrm>
        </p:spPr>
      </p:pic>
      <p:sp>
        <p:nvSpPr>
          <p:cNvPr id="5" name="Rectangle 4"/>
          <p:cNvSpPr/>
          <p:nvPr/>
        </p:nvSpPr>
        <p:spPr>
          <a:xfrm>
            <a:off x="4032777" y="2967335"/>
            <a:ext cx="4126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thơ lần 3</a:t>
            </a:r>
            <a:endParaRPr lang="en-US" sz="5400" b="1" cap="none" spc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1CEEF3-16A8-E71B-BC88-2A11BE312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4" y="1"/>
            <a:ext cx="1032889" cy="82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283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ài thơ: &quot;Em lên bốn&quot; | MN Thạch Bà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06"/>
            <a:ext cx="12192000" cy="687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44983" y="3519715"/>
            <a:ext cx="4715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 giả: Nhược Thủy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0F11A2-A79E-683E-1027-63CF48016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030514" cy="82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93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Bài Thơ Em Lên Bốn - (Bài Thơ Em Lên 4 Mầm N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57680" cy="66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1254034" y="190682"/>
            <a:ext cx="3383280" cy="2273572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9590" y="525262"/>
            <a:ext cx="26321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lên bốn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 lớn rồi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không vòi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quấy nữa.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E8996E-73A4-36E3-0403-7711CC006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52" y="0"/>
            <a:ext cx="85026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229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7595"/>
          </a:xfrm>
        </p:spPr>
      </p:pic>
      <p:sp>
        <p:nvSpPr>
          <p:cNvPr id="5" name="TextBox 4"/>
          <p:cNvSpPr txBox="1"/>
          <p:nvPr/>
        </p:nvSpPr>
        <p:spPr>
          <a:xfrm>
            <a:off x="1841863" y="1959429"/>
            <a:ext cx="86476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chức: Cô cho trẻ hát bài </a:t>
            </a:r>
            <a:r>
              <a:rPr lang="en-US" sz="44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“Vui </a:t>
            </a:r>
            <a:r>
              <a:rPr lang="en-US" sz="4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trường”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E47BCC-5D63-536B-0112-F9B6FF6AF5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031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286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Em lên bốn | Bài thơ Em lên bốn (Nhược Thủy) | GợiÝ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156755" y="-106906"/>
            <a:ext cx="3566162" cy="2210026"/>
          </a:xfrm>
          <a:prstGeom prst="cloud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-73285"/>
            <a:ext cx="257120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tắm rửa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Chẳng vầy lâu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 đi đâu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không khóc.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12D1CC-2627-B8BC-707A-7959A013A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5026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8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Bài thơ Bé đi học: Bé đi họ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0831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655320" y="204628"/>
            <a:ext cx="3224349" cy="2431385"/>
          </a:xfrm>
          <a:prstGeom prst="cloud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116" y="622042"/>
            <a:ext cx="2442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 tan học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về nhà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la 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 ngoài phố.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954B17-E479-2D01-BF4F-BF7422EE4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9379"/>
            <a:ext cx="1026480" cy="82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97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6976"/>
          </a:xfrm>
        </p:spPr>
      </p:pic>
      <p:sp>
        <p:nvSpPr>
          <p:cNvPr id="5" name="Rectangle 4"/>
          <p:cNvSpPr/>
          <p:nvPr/>
        </p:nvSpPr>
        <p:spPr>
          <a:xfrm>
            <a:off x="1309272" y="2277881"/>
            <a:ext cx="95734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chăm ngoan, học giỏi!</a:t>
            </a:r>
            <a:endParaRPr lang="en-US" sz="4800" b="1" cap="none" spc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37F0A2-127D-69AC-08AC-A61919F15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51011" cy="8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64372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ài thơ: &quot;Em lên bốn&quot; | MN Thạch Bà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06"/>
            <a:ext cx="12192000" cy="687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44983" y="3519715"/>
            <a:ext cx="4715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giả: Nhược Thủy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1286AD-D0A2-986A-592D-970C970D49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106"/>
            <a:ext cx="995000" cy="79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95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1882B25-CF81-D861-5A6F-51DBEE48CD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813" y="1825625"/>
            <a:ext cx="5426374" cy="4351338"/>
          </a:xfrm>
        </p:spPr>
      </p:pic>
      <p:pic>
        <p:nvPicPr>
          <p:cNvPr id="2050" name="Picture 2" descr="Bài Thơ Em Lên Bốn - (Bài Thơ Em Lên 4 Mầm Non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57680" cy="66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1254034" y="190682"/>
            <a:ext cx="3383280" cy="2273572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29590" y="525262"/>
            <a:ext cx="26321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lên bốn</a:t>
            </a:r>
          </a:p>
          <a:p>
            <a:pPr algn="ctr"/>
            <a:r>
              <a:rPr 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lớn rồi</a:t>
            </a:r>
          </a:p>
          <a:p>
            <a:pPr algn="ctr"/>
            <a:r>
              <a:rPr 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không vòi</a:t>
            </a:r>
          </a:p>
          <a:p>
            <a:pPr algn="ctr"/>
            <a:r>
              <a:rPr 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quấy nữa.</a:t>
            </a:r>
          </a:p>
          <a:p>
            <a:endParaRPr lang="en-US" sz="24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604AC8-0D94-3C8A-E679-6A829E9A0B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54033" cy="100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605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Em lên bốn | Bài thơ Em lên bốn (Nhược Thủy) | GợiÝ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156755" y="-106906"/>
            <a:ext cx="3566162" cy="2210026"/>
          </a:xfrm>
          <a:prstGeom prst="cloud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-73285"/>
            <a:ext cx="257120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Em tắm rửa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Chẳng vầy lâu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Mẹ đi đâu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Em không khóc.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865246-EAE2-F7C9-169A-D03B59E43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73285"/>
            <a:ext cx="743846" cy="59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0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Bài thơ Bé đi học: Bé đi họ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0831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655320" y="204628"/>
            <a:ext cx="3224349" cy="2431385"/>
          </a:xfrm>
          <a:prstGeom prst="cloud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116" y="622042"/>
            <a:ext cx="2442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 tan học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về nhà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la 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 ngoài phố.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98913D-736C-6617-E784-3059AFC47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8425"/>
            <a:ext cx="932743" cy="74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95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3384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56263" y="1690688"/>
            <a:ext cx="704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 nội dung bài thơ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2D7CE5-0748-AB6D-C70B-B89348BDE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6964"/>
            <a:ext cx="1255885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76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5217"/>
          </a:xfrm>
        </p:spPr>
      </p:pic>
      <p:sp>
        <p:nvSpPr>
          <p:cNvPr id="5" name="TextBox 4"/>
          <p:cNvSpPr txBox="1"/>
          <p:nvPr/>
        </p:nvSpPr>
        <p:spPr>
          <a:xfrm>
            <a:off x="2547257" y="1542625"/>
            <a:ext cx="73413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mình vừa nghe cô đọc bài thơ gì? Do ai sáng tác?</a:t>
            </a:r>
          </a:p>
          <a:p>
            <a:endParaRPr lang="en-US" sz="4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F67D3F-BD68-ECE3-F6C5-D057BBC8D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5992"/>
            <a:ext cx="1255885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881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ài thơ: &quot;Em lên bốn&quot; | MN Thạch Bà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06"/>
            <a:ext cx="12192000" cy="687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44983" y="3519715"/>
            <a:ext cx="4715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giả: Nhược Thủy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43A79F-0499-8EA8-D41A-C3DC821D8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4" y="-26125"/>
            <a:ext cx="1255885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40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5|1|1.9|5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267</Words>
  <Application>Microsoft Office PowerPoint</Application>
  <PresentationFormat>Widescreen</PresentationFormat>
  <Paragraphs>59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PRO</dc:creator>
  <cp:lastModifiedBy>All users Win7 x86</cp:lastModifiedBy>
  <cp:revision>15</cp:revision>
  <dcterms:created xsi:type="dcterms:W3CDTF">2022-09-01T01:26:03Z</dcterms:created>
  <dcterms:modified xsi:type="dcterms:W3CDTF">2024-04-10T08:12:37Z</dcterms:modified>
</cp:coreProperties>
</file>