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7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9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1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5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3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3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DE6B-B65A-4AE3-8975-D0D4B3DF90B8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7DE2-7083-4306-8EF5-F7484E241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9" y="-68498"/>
            <a:ext cx="12192000" cy="6856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475" y="120597"/>
            <a:ext cx="7405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ỦY BAN NHÂN DÂN QUẬN LONG BIÊN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TRƯỜNG MẦM NON ĐỨC GIANG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3461" y="2752314"/>
            <a:ext cx="7845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LĨNH VỰC PHÁT TRIỂN THẨM MỸ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8397" y="3531765"/>
            <a:ext cx="8581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 nét và </a:t>
            </a:r>
            <a:r>
              <a:rPr lang="pt-B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 màu </a:t>
            </a:r>
            <a:r>
              <a:rPr lang="pt-B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 chú hề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7045639-60B7-BDDA-A316-32B51D40C9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07" y="1197815"/>
            <a:ext cx="1472379" cy="1482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09116" y="4116540"/>
            <a:ext cx="398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4-5 tuổi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2D929D-0B80-B1AA-C3E3-D579262DACBE}"/>
              </a:ext>
            </a:extLst>
          </p:cNvPr>
          <p:cNvSpPr txBox="1"/>
          <p:nvPr/>
        </p:nvSpPr>
        <p:spPr>
          <a:xfrm>
            <a:off x="3854804" y="4574927"/>
            <a:ext cx="4482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Toan</a:t>
            </a:r>
          </a:p>
        </p:txBody>
      </p:sp>
    </p:spTree>
    <p:extLst>
      <p:ext uri="{BB962C8B-B14F-4D97-AF65-F5344CB8AC3E}">
        <p14:creationId xmlns:p14="http://schemas.microsoft.com/office/powerpoint/2010/main" val="23346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6825" y="2427740"/>
            <a:ext cx="8925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002060"/>
                </a:solidFill>
              </a:rPr>
              <a:t>Trò chuyện với trẻ về chú hề diễn xiếc</a:t>
            </a:r>
            <a:endParaRPr lang="en-US" sz="4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16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8533" y="2273193"/>
            <a:ext cx="82135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B050"/>
                </a:solidFill>
              </a:rPr>
              <a:t>Cho trẻ quan sát tranh. Đàm thoại với trẻ về bức tranh</a:t>
            </a:r>
          </a:p>
        </p:txBody>
      </p:sp>
    </p:spTree>
    <p:extLst>
      <p:ext uri="{BB962C8B-B14F-4D97-AF65-F5344CB8AC3E}">
        <p14:creationId xmlns:p14="http://schemas.microsoft.com/office/powerpoint/2010/main" val="161208512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6422" y="3044279"/>
            <a:ext cx="5959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B050"/>
                </a:solidFill>
              </a:rPr>
              <a:t>Cô tô mẫu. Trẻ quan sát</a:t>
            </a:r>
          </a:p>
        </p:txBody>
      </p:sp>
    </p:spTree>
    <p:extLst>
      <p:ext uri="{BB962C8B-B14F-4D97-AF65-F5344CB8AC3E}">
        <p14:creationId xmlns:p14="http://schemas.microsoft.com/office/powerpoint/2010/main" val="2336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0265" y="2523363"/>
            <a:ext cx="8040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hiện:</a:t>
            </a:r>
          </a:p>
          <a:p>
            <a:pPr algn="ctr"/>
            <a:r>
              <a:rPr lang="pt-BR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 nét và tô màu tranh chú hề</a:t>
            </a:r>
            <a:endParaRPr lang="en-US" sz="4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02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2208" y="2889733"/>
            <a:ext cx="7247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Trưng bày nhận xét sản phẩm</a:t>
            </a:r>
          </a:p>
        </p:txBody>
      </p:sp>
    </p:spTree>
    <p:extLst>
      <p:ext uri="{BB962C8B-B14F-4D97-AF65-F5344CB8AC3E}">
        <p14:creationId xmlns:p14="http://schemas.microsoft.com/office/powerpoint/2010/main" val="1068669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782" y="3044279"/>
            <a:ext cx="8629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Kết thúc: Nhận xét tuyên dương trẻ</a:t>
            </a:r>
          </a:p>
        </p:txBody>
      </p:sp>
    </p:spTree>
    <p:extLst>
      <p:ext uri="{BB962C8B-B14F-4D97-AF65-F5344CB8AC3E}">
        <p14:creationId xmlns:p14="http://schemas.microsoft.com/office/powerpoint/2010/main" val="7637859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3438" y="2387785"/>
            <a:ext cx="9585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Chúc các bé chăm ngoan học giỏi</a:t>
            </a:r>
          </a:p>
        </p:txBody>
      </p:sp>
    </p:spTree>
    <p:extLst>
      <p:ext uri="{BB962C8B-B14F-4D97-AF65-F5344CB8AC3E}">
        <p14:creationId xmlns:p14="http://schemas.microsoft.com/office/powerpoint/2010/main" val="420082376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2024-03-31T11:30:08Z</dcterms:created>
  <dcterms:modified xsi:type="dcterms:W3CDTF">2024-09-28T13:58:08Z</dcterms:modified>
</cp:coreProperties>
</file>