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74" r:id="rId14"/>
    <p:sldId id="276" r:id="rId15"/>
    <p:sldId id="277" r:id="rId16"/>
    <p:sldId id="268" r:id="rId17"/>
    <p:sldId id="278" r:id="rId18"/>
    <p:sldId id="269" r:id="rId19"/>
    <p:sldId id="271" r:id="rId20"/>
    <p:sldId id="272" r:id="rId21"/>
    <p:sldId id="273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9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5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7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2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8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8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1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8EAA-23F6-4938-8C07-D336774AF29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4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uoicondung.com/truyen-su-tich-con-cho-soi-truyen-co-tich-nga/" TargetMode="External"/><Relationship Id="rId2" Type="http://schemas.openxmlformats.org/officeDocument/2006/relationships/hyperlink" Target="https://nuoicondung.com/truyen-de-va-cao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g5.thuthuatphanmem.vn/uploads/2021/11/10/hinh-nen-powerpoint_042040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62"/>
            <a:ext cx="9144000" cy="6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228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86000"/>
            <a:ext cx="7543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TRUYỆN: CHÚ DÊ ĐEN</a:t>
            </a:r>
            <a:endParaRPr lang="en-US" sz="2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MGL</a:t>
            </a:r>
          </a:p>
          <a:p>
            <a:pPr lvl="4"/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LÊ THỊ HUỆ</a:t>
            </a:r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4" y="29308"/>
            <a:ext cx="9155723" cy="686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08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5862"/>
            <a:ext cx="9114692" cy="683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5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80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48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9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302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137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25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074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6" y="-11723"/>
            <a:ext cx="9161586" cy="701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29718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Ổn định tổ chức:  Hát: </a:t>
            </a:r>
            <a:r>
              <a:rPr lang="en-US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 vào rừng xanh</a:t>
            </a:r>
            <a:endParaRPr lang="en-US" sz="32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10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0"/>
            <a:ext cx="9245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8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23446"/>
            <a:ext cx="9149862" cy="686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617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0"/>
            <a:ext cx="9042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850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900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0"/>
            <a:ext cx="9108831" cy="683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07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0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3"/>
            <a:ext cx="89916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874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585"/>
            <a:ext cx="8964247" cy="672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099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Phương pháp hình thức tổ chức:</a:t>
            </a:r>
          </a:p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2" y="914400"/>
            <a:ext cx="882747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2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2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3898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71711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Dê đen và Dê trắng cùng sống trong một khu rừng. Hàng ngày, cả hai thường đến uống nước và tìm cái ăn ở trong khu rừng quen thuộc.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Một 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hôm, 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219E53"/>
                </a:solidFill>
                <a:effectLst/>
                <a:latin typeface="Roboto" pitchFamily="2" charset="0"/>
                <a:cs typeface="Arial" pitchFamily="34" charset="0"/>
                <a:hlinkClick r:id="rId2"/>
              </a:rPr>
              <a:t>Dê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 trắng đi tìm cái ăn và uống nước suối như mọi khi. Dê đang mải mê ngặm cỏ, bất chợt một con Sói ở đâu nhảy xổ ra. Sói quát hỏi: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– Dê kia! mày đi đâu?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Dê trắng sợ rúm cả người, lắp bắp: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– Dạ, dạ, tôi đi tìm… tìm cỏ non và…và uống nước suối ạ!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219E53"/>
                </a:solidFill>
                <a:effectLst/>
                <a:latin typeface="Roboto" pitchFamily="2" charset="0"/>
                <a:cs typeface="Arial" pitchFamily="34" charset="0"/>
                <a:hlinkClick r:id="rId3"/>
              </a:rPr>
              <a:t>Sói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 lại quát hỏi: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– Mày có gì ở chân?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– Dạ, dạ, chân của tôi có móng ạ…ạ!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– Trên đầu mày có gì?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– Dạ, dạ, trên đầu tôi có đôi sừng mới nhú…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Sói càng quát to hơn: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– Trái tim mày thế nào?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– Ôi, ôi, trái…trái tim tôi đang run sợ…sợ…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– Hahaha…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Sói cười vang rồi ăn thịt chú Dê trắng tội nghiệp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Dê đen cũng đi tới khu rừng để ăn cỏ non và uống nước suối. Đang tha thẩn ngặm cỏ, chợt Sói xuất hiện, nó quát hỏi: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– Dê kia, mày đi đâu?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Dê đen nhìn con Sói từ đầu tới chân rồi nghểnh cổ trả lời: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– Tao đi tìm kẻ nào thích gây sự đây!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Sói bị bất ngờ, nó hỏi tiếp: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– Thế dưới chân mày có gì?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– Chân thép của tao có móng bằng đồng.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– Thế…thế…trên đầu mày có gì?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– Trên đầu của tao có đôi sừng bằng kim cương!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Sói sợ lắm rồi, nhưng vẫn cố vớt vát: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– Mày…mày…trái tim mày thế nào?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Dê đen dõng dạc trả lời:</a:t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– Trái tim thép của tao bảo tao rằng: hãy cắm đôi sừng kim cương vào đầu Sói. Nào, Sói hãy lại đây.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 pitchFamily="2" charset="0"/>
                <a:cs typeface="Arial" pitchFamily="34" charset="0"/>
              </a:rPr>
              <a:t>Ôi trời, sợ quá, con Sói ba chân bốn cẳng chạy biến vào rừng, từ đó không ai trông thấy nó lởn vởn ở khu rừng đó nữa.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92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52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6" y="-29308"/>
            <a:ext cx="9183077" cy="688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1073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9916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9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33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90</Words>
  <Application>Microsoft Office PowerPoint</Application>
  <PresentationFormat>On-screen Show (4:3)</PresentationFormat>
  <Paragraphs>13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2024-12-09T06:04:12Z</dcterms:created>
  <dcterms:modified xsi:type="dcterms:W3CDTF">2024-12-10T06:17:35Z</dcterms:modified>
</cp:coreProperties>
</file>