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63DF-68BD-4447-AAFC-9C4F9E575D7F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6D05-2CA7-4E37-B7AA-E68EAE48A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63DF-68BD-4447-AAFC-9C4F9E575D7F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6D05-2CA7-4E37-B7AA-E68EAE48A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63DF-68BD-4447-AAFC-9C4F9E575D7F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6D05-2CA7-4E37-B7AA-E68EAE48A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63DF-68BD-4447-AAFC-9C4F9E575D7F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6D05-2CA7-4E37-B7AA-E68EAE48A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63DF-68BD-4447-AAFC-9C4F9E575D7F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6D05-2CA7-4E37-B7AA-E68EAE48A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63DF-68BD-4447-AAFC-9C4F9E575D7F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6D05-2CA7-4E37-B7AA-E68EAE48A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63DF-68BD-4447-AAFC-9C4F9E575D7F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6D05-2CA7-4E37-B7AA-E68EAE48A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63DF-68BD-4447-AAFC-9C4F9E575D7F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6D05-2CA7-4E37-B7AA-E68EAE48A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63DF-68BD-4447-AAFC-9C4F9E575D7F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6D05-2CA7-4E37-B7AA-E68EAE48A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63DF-68BD-4447-AAFC-9C4F9E575D7F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6D05-2CA7-4E37-B7AA-E68EAE48A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63DF-68BD-4447-AAFC-9C4F9E575D7F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6D05-2CA7-4E37-B7AA-E68EAE48A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A63DF-68BD-4447-AAFC-9C4F9E575D7F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16D05-2CA7-4E37-B7AA-E68EAE48AF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7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0367" y="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ỦY BAN NHÂN DÂN QUẬN LONG BIÊN</a:t>
            </a:r>
          </a:p>
          <a:p>
            <a:pPr algn="ctr"/>
            <a:r>
              <a:rPr lang="en-US" b="1" smtClean="0">
                <a:solidFill>
                  <a:srgbClr val="C00000"/>
                </a:solidFill>
              </a:rPr>
              <a:t>TRƯỜNG MẦM NON GIANG BIÊN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371600"/>
            <a:ext cx="5562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LĨNH VỰC PHÁT TRIỂN THẨM MĨ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0" y="19812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Đề tài: Vẽ </a:t>
            </a: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ngã t</a:t>
            </a:r>
            <a:r>
              <a:rPr lang="vi-VN" sz="36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ư</a:t>
            </a: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36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đường</a:t>
            </a: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phố</a:t>
            </a:r>
            <a:br>
              <a:rPr lang="en-US" sz="36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 sz="10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7134" y="2805783"/>
            <a:ext cx="3814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5">
                    <a:lumMod val="50000"/>
                  </a:schemeClr>
                </a:solidFill>
              </a:rPr>
              <a:t>Lứa tuổi: 5-6 tuổi</a:t>
            </a:r>
          </a:p>
          <a:p>
            <a:r>
              <a:rPr lang="en-US" sz="2400" b="1" smtClean="0">
                <a:solidFill>
                  <a:schemeClr val="accent5">
                    <a:lumMod val="50000"/>
                  </a:schemeClr>
                </a:solidFill>
              </a:rPr>
              <a:t>Giáo viên: Vũ Thị Thủy</a:t>
            </a:r>
            <a:endParaRPr lang="en-US" sz="2400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6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Desktop\nga tu 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686" y="152400"/>
            <a:ext cx="8797714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Minh Thang Computer\Desktop\nga tu 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Minh Thang Computer\Desktop\nga tu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91" y="228600"/>
            <a:ext cx="8884709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Minh Thang Computer\Desktop\nga tu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Minh Thang Computer\Desktop\nga tu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0032" y="304800"/>
            <a:ext cx="8509168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Documents and Settings\Minh Thang Computer\Desktop\nga tu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Vẽ ngã tư đường phố&amp;#x0D;&amp;#x0A;&amp;#x0D;&amp;#x0A;GV: Nguyễn Thị Ngân- Lớp A2&amp;#x0D;&amp;#x0A;Trường MN Giang Biên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38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MTC.,JSC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Vẽ ngã tư đường phố</dc:title>
  <dc:creator>Minh Thang Computer</dc:creator>
  <cp:lastModifiedBy>Admin</cp:lastModifiedBy>
  <cp:revision>4</cp:revision>
  <dcterms:created xsi:type="dcterms:W3CDTF">2019-03-27T00:29:06Z</dcterms:created>
  <dcterms:modified xsi:type="dcterms:W3CDTF">2023-03-17T00:58:14Z</dcterms:modified>
</cp:coreProperties>
</file>