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0"/>
  </p:notesMasterIdLst>
  <p:sldIdLst>
    <p:sldId id="256" r:id="rId3"/>
    <p:sldId id="257" r:id="rId4"/>
    <p:sldId id="258" r:id="rId5"/>
    <p:sldId id="259" r:id="rId6"/>
    <p:sldId id="261" r:id="rId7"/>
    <p:sldId id="262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974F"/>
    <a:srgbClr val="023045"/>
    <a:srgbClr val="C75264"/>
    <a:srgbClr val="C52232"/>
    <a:srgbClr val="287D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C4FA7C-8E81-AB0E-3654-965944B93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D3CA47-FC29-9894-AB42-5219BDB892F7}"/>
              </a:ext>
            </a:extLst>
          </p:cNvPr>
          <p:cNvSpPr txBox="1"/>
          <p:nvPr/>
        </p:nvSpPr>
        <p:spPr>
          <a:xfrm>
            <a:off x="5641144" y="27502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2DE873-B102-E33C-7208-772A94DDBDCF}"/>
              </a:ext>
            </a:extLst>
          </p:cNvPr>
          <p:cNvSpPr txBox="1"/>
          <p:nvPr/>
        </p:nvSpPr>
        <p:spPr>
          <a:xfrm>
            <a:off x="2855742" y="618978"/>
            <a:ext cx="62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ỦY BAN NHÂN DAN QUẬN LONG BIÊN</a:t>
            </a:r>
          </a:p>
          <a:p>
            <a:pPr algn="ctr"/>
            <a:r>
              <a:rPr lang="en-US" sz="1600" b="1">
                <a:solidFill>
                  <a:srgbClr val="FF0000"/>
                </a:solidFill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A0FDAB-5453-19AA-CC7C-4D22B1DC9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826" y="1203753"/>
            <a:ext cx="634039" cy="646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01F5BB-DC91-0C4E-AE0B-96DC88F1B5F7}"/>
              </a:ext>
            </a:extLst>
          </p:cNvPr>
          <p:cNvSpPr txBox="1"/>
          <p:nvPr/>
        </p:nvSpPr>
        <p:spPr>
          <a:xfrm>
            <a:off x="2429345" y="2189426"/>
            <a:ext cx="7612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287DC1"/>
                </a:solidFill>
              </a:rPr>
              <a:t>LĨNH VỰC PHÁT TRIỂN THẨM MỸ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D53426-4A49-F0B0-2BCE-28EBC5DD461F}"/>
              </a:ext>
            </a:extLst>
          </p:cNvPr>
          <p:cNvSpPr txBox="1"/>
          <p:nvPr/>
        </p:nvSpPr>
        <p:spPr>
          <a:xfrm>
            <a:off x="3840479" y="2948311"/>
            <a:ext cx="5430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>
                <a:solidFill>
                  <a:srgbClr val="C52232"/>
                </a:solidFill>
              </a:rPr>
              <a:t>Đề tài: Cắt dán đồ dung đồ chơi bé thích</a:t>
            </a:r>
          </a:p>
          <a:p>
            <a:pPr algn="l"/>
            <a:r>
              <a:rPr lang="en-US" sz="2000" b="1">
                <a:solidFill>
                  <a:srgbClr val="C52232"/>
                </a:solidFill>
              </a:rPr>
              <a:t>Lứa tuổi: 5-6 tuổi</a:t>
            </a:r>
          </a:p>
          <a:p>
            <a:pPr algn="l"/>
            <a:r>
              <a:rPr lang="en-US" sz="2000" b="1">
                <a:solidFill>
                  <a:srgbClr val="C52232"/>
                </a:solidFill>
              </a:rPr>
              <a:t>Giáo viên: Vũ Thị Thủy</a:t>
            </a: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5C6714-9153-2A9A-B92B-80CCB0D8C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72908F-FE4D-3B1B-A01D-E71662B3CEE7}"/>
              </a:ext>
            </a:extLst>
          </p:cNvPr>
          <p:cNvSpPr txBox="1"/>
          <p:nvPr/>
        </p:nvSpPr>
        <p:spPr>
          <a:xfrm>
            <a:off x="3542713" y="1871003"/>
            <a:ext cx="5106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>
                <a:solidFill>
                  <a:srgbClr val="35974F"/>
                </a:solidFill>
              </a:rPr>
              <a:t>Ổn định tổ chức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29ABF0-D27D-A815-9134-3FD3BD173CFC}"/>
              </a:ext>
            </a:extLst>
          </p:cNvPr>
          <p:cNvSpPr txBox="1"/>
          <p:nvPr/>
        </p:nvSpPr>
        <p:spPr>
          <a:xfrm>
            <a:off x="2965937" y="2517334"/>
            <a:ext cx="9017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>
                <a:solidFill>
                  <a:srgbClr val="C00000"/>
                </a:solidFill>
              </a:rPr>
              <a:t>Em đi mẫu giáo</a:t>
            </a:r>
          </a:p>
        </p:txBody>
      </p:sp>
      <p:pic>
        <p:nvPicPr>
          <p:cNvPr id="3" name="Em-Di-Mau-Giao-Ngoc-Han">
            <a:hlinkClick r:id="" action="ppaction://media"/>
            <a:extLst>
              <a:ext uri="{FF2B5EF4-FFF2-40B4-BE49-F238E27FC236}">
                <a16:creationId xmlns:a16="http://schemas.microsoft.com/office/drawing/2014/main" xmlns="" id="{BD90C6B4-2458-0AEC-46D7-911A052FD8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4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899AFF6-AA5B-83A9-EC27-0E52A9B80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998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F7606C-4602-C95D-E31B-3DBCC6E4E60F}"/>
              </a:ext>
            </a:extLst>
          </p:cNvPr>
          <p:cNvSpPr txBox="1"/>
          <p:nvPr/>
        </p:nvSpPr>
        <p:spPr>
          <a:xfrm>
            <a:off x="3995224" y="2337487"/>
            <a:ext cx="4853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>
                <a:solidFill>
                  <a:srgbClr val="C00000"/>
                </a:solidFill>
                <a:latin typeface="iCiel Soup of Justice" pitchFamily="2" charset="0"/>
              </a:rPr>
              <a:t>Quan sát tranh mẫu</a:t>
            </a:r>
          </a:p>
        </p:txBody>
      </p:sp>
    </p:spTree>
    <p:extLst>
      <p:ext uri="{BB962C8B-B14F-4D97-AF65-F5344CB8AC3E}">
        <p14:creationId xmlns:p14="http://schemas.microsoft.com/office/powerpoint/2010/main" val="101311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CC830E-BCDB-933E-5E1A-9E810942BA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93" b="10564"/>
          <a:stretch/>
        </p:blipFill>
        <p:spPr>
          <a:xfrm>
            <a:off x="0" y="0"/>
            <a:ext cx="12192000" cy="6895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C1C8FA-21BC-F000-490B-820054C17D20}"/>
              </a:ext>
            </a:extLst>
          </p:cNvPr>
          <p:cNvSpPr txBox="1"/>
          <p:nvPr/>
        </p:nvSpPr>
        <p:spPr>
          <a:xfrm>
            <a:off x="3924886" y="2067950"/>
            <a:ext cx="6583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>
                <a:solidFill>
                  <a:srgbClr val="C00000"/>
                </a:solidFill>
                <a:latin typeface="iCiel Soup of Justice" pitchFamily="2" charset="0"/>
              </a:rPr>
              <a:t>Trẻ thực hiện</a:t>
            </a:r>
          </a:p>
        </p:txBody>
      </p:sp>
      <p:pic>
        <p:nvPicPr>
          <p:cNvPr id="4" name="DiHocBeat-V.A-2782376">
            <a:hlinkClick r:id="" action="ppaction://media"/>
            <a:extLst>
              <a:ext uri="{FF2B5EF4-FFF2-40B4-BE49-F238E27FC236}">
                <a16:creationId xmlns:a16="http://schemas.microsoft.com/office/drawing/2014/main" xmlns="" id="{480175A8-B901-9AFF-94A0-457F7457E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8314" y="7035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CC830E-BCDB-933E-5E1A-9E810942BA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93" b="10564"/>
          <a:stretch/>
        </p:blipFill>
        <p:spPr>
          <a:xfrm>
            <a:off x="0" y="0"/>
            <a:ext cx="12192000" cy="6895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C1C8FA-21BC-F000-490B-820054C17D20}"/>
              </a:ext>
            </a:extLst>
          </p:cNvPr>
          <p:cNvSpPr txBox="1"/>
          <p:nvPr/>
        </p:nvSpPr>
        <p:spPr>
          <a:xfrm>
            <a:off x="3924886" y="2067950"/>
            <a:ext cx="6583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>
                <a:solidFill>
                  <a:srgbClr val="C00000"/>
                </a:solidFill>
                <a:latin typeface="iCiel Soup of Justice" pitchFamily="2" charset="0"/>
              </a:rPr>
              <a:t>Trẻ thực hiện</a:t>
            </a:r>
          </a:p>
        </p:txBody>
      </p:sp>
      <p:pic>
        <p:nvPicPr>
          <p:cNvPr id="8" name="MamNonHanhPhucThanYeuBeat-PhuongLinh-5129389">
            <a:hlinkClick r:id="" action="ppaction://media"/>
            <a:extLst>
              <a:ext uri="{FF2B5EF4-FFF2-40B4-BE49-F238E27FC236}">
                <a16:creationId xmlns:a16="http://schemas.microsoft.com/office/drawing/2014/main" xmlns="" id="{76D04E0B-D012-E751-69AE-0A5A693CE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5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CC830E-BCDB-933E-5E1A-9E810942BA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93" b="10564"/>
          <a:stretch/>
        </p:blipFill>
        <p:spPr>
          <a:xfrm>
            <a:off x="0" y="0"/>
            <a:ext cx="12192000" cy="6895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C1C8FA-21BC-F000-490B-820054C17D20}"/>
              </a:ext>
            </a:extLst>
          </p:cNvPr>
          <p:cNvSpPr txBox="1"/>
          <p:nvPr/>
        </p:nvSpPr>
        <p:spPr>
          <a:xfrm>
            <a:off x="3924886" y="2067950"/>
            <a:ext cx="6583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>
                <a:solidFill>
                  <a:srgbClr val="C00000"/>
                </a:solidFill>
                <a:latin typeface="iCiel Soup of Justice" pitchFamily="2" charset="0"/>
              </a:rPr>
              <a:t>Trẻ thực hiện</a:t>
            </a:r>
          </a:p>
        </p:txBody>
      </p:sp>
      <p:pic>
        <p:nvPicPr>
          <p:cNvPr id="4" name="DiHocBeat-V.A-2782376">
            <a:hlinkClick r:id="" action="ppaction://media"/>
            <a:extLst>
              <a:ext uri="{FF2B5EF4-FFF2-40B4-BE49-F238E27FC236}">
                <a16:creationId xmlns:a16="http://schemas.microsoft.com/office/drawing/2014/main" xmlns="" id="{480175A8-B901-9AFF-94A0-457F7457E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8314" y="7035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8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C0B70A-AA63-7883-F283-B481A0553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314"/>
            <a:ext cx="12192000" cy="68685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2F3BBB-4FB0-A2A7-7C82-3CA5A296981E}"/>
              </a:ext>
            </a:extLst>
          </p:cNvPr>
          <p:cNvSpPr txBox="1"/>
          <p:nvPr/>
        </p:nvSpPr>
        <p:spPr>
          <a:xfrm>
            <a:off x="3981158" y="2335238"/>
            <a:ext cx="7160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>
                <a:solidFill>
                  <a:srgbClr val="C00000"/>
                </a:solidFill>
              </a:rPr>
              <a:t>Nhận xét sản phẩm</a:t>
            </a:r>
          </a:p>
        </p:txBody>
      </p:sp>
    </p:spTree>
    <p:extLst>
      <p:ext uri="{BB962C8B-B14F-4D97-AF65-F5344CB8AC3E}">
        <p14:creationId xmlns:p14="http://schemas.microsoft.com/office/powerpoint/2010/main" val="518514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167</TotalTime>
  <Words>65</Words>
  <Application>Microsoft Office PowerPoint</Application>
  <PresentationFormat>Custom</PresentationFormat>
  <Paragraphs>13</Paragraphs>
  <Slides>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2022-09-15T14:36:10Z</dcterms:created>
  <dcterms:modified xsi:type="dcterms:W3CDTF">2024-05-10T01:13:59Z</dcterms:modified>
</cp:coreProperties>
</file>