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7"/>
  </p:notesMasterIdLst>
  <p:sldIdLst>
    <p:sldId id="259" r:id="rId4"/>
    <p:sldId id="258" r:id="rId5"/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8F710-D971-4CA5-8D2E-D233A8601C71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B59AE-2AC7-4469-BD4F-0494A1078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21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B59AE-2AC7-4469-BD4F-0494A1078F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1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2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23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219"/>
            <a:ext cx="7772400" cy="1468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5406"/>
            <a:ext cx="6400800" cy="17541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04E5-6510-40FC-8E01-57ABB27908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81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D95E-6EF3-4E4F-BBF7-AF20AA0CBD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43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298"/>
            <a:ext cx="7772400" cy="1361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7110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1D468-8518-4EE5-9E4C-F311001403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7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9406"/>
            <a:ext cx="403860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9406"/>
            <a:ext cx="403860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F602A-EED5-4D27-BEA3-0A8F035FBF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63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907"/>
            <a:ext cx="4040188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907"/>
            <a:ext cx="4041775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6DAA8-F45C-4565-9233-86EA1FCD2F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83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57F51-B216-4E56-840C-B6B52B12F3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81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A7BAB-322E-4D8C-BE21-1C8CA1E66F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12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844"/>
            <a:ext cx="3008313" cy="1160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844"/>
            <a:ext cx="5111750" cy="58519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47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362B-553E-45C0-8FE6-011AFA5053E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30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15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205"/>
            <a:ext cx="5486400" cy="5675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173"/>
            <a:ext cx="5486400" cy="41136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736"/>
            <a:ext cx="5486400" cy="8036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37C0-D517-429E-B5EE-478E49EE52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2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08709-4144-4B50-8A9A-FA326384E4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95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844"/>
            <a:ext cx="2057400" cy="58519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844"/>
            <a:ext cx="6019800" cy="58519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9C8A-303F-4F7D-9A8F-AEDE298C75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67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3844"/>
            <a:ext cx="8229600" cy="585192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99BE-D9A0-4F2B-A1B6-75CB4129CF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22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83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73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28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929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49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98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25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1522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2680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210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1044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91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6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5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BCA4C-83A7-486E-A6A7-B5A4BA236B8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2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844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9406"/>
            <a:ext cx="8229600" cy="452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4829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4829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4829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2FD243-E0A5-4C7F-B3FD-8AC3CC479D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44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06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3.xml"/><Relationship Id="rId1" Type="http://schemas.openxmlformats.org/officeDocument/2006/relationships/audio" Target="file:///C:\FFOutput\Vui%20&#273;&#7871;n%20tr&#432;&#7901;ng%20(H&#7891;%20B&#7855;c)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97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990600" y="1676400"/>
            <a:ext cx="7162800" cy="6854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Giáo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án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phát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triển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thẩm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mỹ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36286" y="1828006"/>
            <a:ext cx="9525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Đề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tài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Đan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nong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mốt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Lứa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tuổi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: 5-6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tuổi</a:t>
            </a:r>
            <a:endParaRPr lang="en-US" sz="36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Lớp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MGL 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A2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D17BC7D-6929-9AF5-C638-BE0CBED457B9}"/>
              </a:ext>
            </a:extLst>
          </p:cNvPr>
          <p:cNvSpPr txBox="1"/>
          <p:nvPr/>
        </p:nvSpPr>
        <p:spPr>
          <a:xfrm>
            <a:off x="1842044" y="51735"/>
            <a:ext cx="5768340" cy="561690"/>
          </a:xfrm>
          <a:prstGeom prst="rect">
            <a:avLst/>
          </a:prstGeom>
          <a:noFill/>
        </p:spPr>
        <p:txBody>
          <a:bodyPr wrap="square" lIns="68570" tIns="34289" rIns="68570" bIns="34289">
            <a:spAutoFit/>
          </a:bodyPr>
          <a:lstStyle/>
          <a:p>
            <a:pPr algn="ctr" defTabSz="685681">
              <a:defRPr/>
            </a:pPr>
            <a:r>
              <a:rPr lang="en-US" sz="1600" b="1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UBND QUẬN LONG BIÊN</a:t>
            </a:r>
          </a:p>
          <a:p>
            <a:pPr algn="ctr" defTabSz="685681">
              <a:defRPr/>
            </a:pPr>
            <a:r>
              <a:rPr lang="en-US" sz="1600" b="1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TRƯỜNG MẦM NON GIANG BIÊN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85055"/>
            <a:ext cx="609600" cy="63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6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mau 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7"/>
          <p:cNvSpPr>
            <a:spLocks noChangeArrowheads="1" noChangeShapeType="1" noTextEdit="1"/>
          </p:cNvSpPr>
          <p:nvPr/>
        </p:nvSpPr>
        <p:spPr bwMode="auto">
          <a:xfrm>
            <a:off x="1981200" y="1066799"/>
            <a:ext cx="5562600" cy="9235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Bài hát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14400" y="2209800"/>
            <a:ext cx="67818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Cháu yêu cô chú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công nhân</a:t>
            </a:r>
            <a:endParaRPr lang="en-US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3" name="Vui đến trường (Hồ Bắc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57150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90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7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3468324"/>
            <a:ext cx="3124200" cy="3124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34" y="367143"/>
            <a:ext cx="3442892" cy="20920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055" y="2828527"/>
            <a:ext cx="2790825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45" y="304800"/>
            <a:ext cx="2593200" cy="2628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07" y="4630374"/>
            <a:ext cx="2324100" cy="1962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855" y="2760283"/>
            <a:ext cx="2435837" cy="364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8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38</Words>
  <Application>Microsoft Office PowerPoint</Application>
  <PresentationFormat>On-screen Show (4:3)</PresentationFormat>
  <Paragraphs>12</Paragraphs>
  <Slides>3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</vt:vector>
  </TitlesOfParts>
  <Company>Customers home 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Bien Cuong</dc:creator>
  <cp:lastModifiedBy>MTC</cp:lastModifiedBy>
  <cp:revision>7</cp:revision>
  <dcterms:created xsi:type="dcterms:W3CDTF">2019-09-23T09:02:35Z</dcterms:created>
  <dcterms:modified xsi:type="dcterms:W3CDTF">2024-11-20T09:23:17Z</dcterms:modified>
</cp:coreProperties>
</file>