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6600CC"/>
    <a:srgbClr val="FF99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-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0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7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1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9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6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4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6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7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7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9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41798-834A-4F54-881F-A93F52291A3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1D17A-0207-4711-8B46-403B60FC1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6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Bộ hình nền &quot;Hoạt hình siêu dễ thương&quot; chất lượng cao cho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58340" y="209550"/>
            <a:ext cx="5257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UBND QUẬN LONG BIÊN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</a:rPr>
              <a:t>TRƯỜNG MẦM NON GIANG BIÊN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074" y="806738"/>
            <a:ext cx="573851" cy="6020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82040" y="1974963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KHÁM PHÁ MÀU SẮC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TỪ CÁC NGUYÊN LIỆU TỰ NHIÊN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64920" y="1430102"/>
            <a:ext cx="701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LĨNH VỰC PHÁT TRIỂN NHẬN THỨC</a:t>
            </a:r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3216266" y="3105822"/>
            <a:ext cx="2866261" cy="405299"/>
          </a:xfrm>
          <a:prstGeom prst="flowChartTerminator">
            <a:avLst/>
          </a:prstGeom>
          <a:solidFill>
            <a:srgbClr val="FFFF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62159" y="3077638"/>
            <a:ext cx="357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LỚP </a:t>
            </a:r>
            <a:r>
              <a:rPr lang="en-US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MGL </a:t>
            </a:r>
            <a:r>
              <a:rPr lang="en-US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A2</a:t>
            </a:r>
            <a:endParaRPr 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42875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Video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kì</a:t>
            </a:r>
            <a:r>
              <a:rPr lang="en-US" dirty="0" smtClean="0"/>
              <a:t> </a:t>
            </a:r>
            <a:r>
              <a:rPr lang="en-US" dirty="0" err="1" smtClean="0"/>
              <a:t>diệu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amuf</a:t>
            </a:r>
            <a:r>
              <a:rPr lang="en-US" dirty="0" smtClean="0"/>
              <a:t> </a:t>
            </a:r>
            <a:r>
              <a:rPr lang="en-US" dirty="0" err="1" smtClean="0"/>
              <a:t>sắc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12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Dễ Thương, Ngộ Nghĩnh, Đáng Yêu Nhấ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70" b="37135"/>
          <a:stretch/>
        </p:blipFill>
        <p:spPr bwMode="auto">
          <a:xfrm>
            <a:off x="13855" y="0"/>
            <a:ext cx="9130145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286000" y="209550"/>
            <a:ext cx="4419600" cy="457200"/>
          </a:xfrm>
          <a:prstGeom prst="roundRect">
            <a:avLst/>
          </a:prstGeom>
          <a:solidFill>
            <a:srgbClr val="66FFFF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56163" y="131196"/>
            <a:ext cx="4045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trộn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306780" y="1047750"/>
            <a:ext cx="893620" cy="8936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7927" y="971550"/>
            <a:ext cx="935182" cy="90054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971550"/>
            <a:ext cx="914400" cy="900544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2286000" y="2343150"/>
            <a:ext cx="1025237" cy="739486"/>
          </a:xfrm>
          <a:prstGeom prst="triangl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4114800" y="2289464"/>
            <a:ext cx="1025237" cy="739486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5943600" y="2266950"/>
            <a:ext cx="1025237" cy="739486"/>
          </a:xfrm>
          <a:prstGeom prst="triangle">
            <a:avLst/>
          </a:prstGeom>
          <a:solidFill>
            <a:srgbClr val="66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14154" y="3714750"/>
            <a:ext cx="893619" cy="8382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239490" y="3695700"/>
            <a:ext cx="893619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75218" y="3680113"/>
            <a:ext cx="893619" cy="838200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3505200" y="1276350"/>
            <a:ext cx="381000" cy="381000"/>
            <a:chOff x="3505200" y="1394114"/>
            <a:chExt cx="381000" cy="381000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3505200" y="1584614"/>
              <a:ext cx="381000" cy="346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3695700" y="1394114"/>
              <a:ext cx="0" cy="381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508664" y="2525856"/>
            <a:ext cx="381000" cy="381000"/>
            <a:chOff x="3505200" y="1394114"/>
            <a:chExt cx="381000" cy="381000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3505200" y="1584614"/>
              <a:ext cx="381000" cy="346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3695700" y="1394114"/>
              <a:ext cx="0" cy="381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3640282" y="3943350"/>
            <a:ext cx="381000" cy="381000"/>
            <a:chOff x="3505200" y="1394114"/>
            <a:chExt cx="381000" cy="381000"/>
          </a:xfrm>
        </p:grpSpPr>
        <p:cxnSp>
          <p:nvCxnSpPr>
            <p:cNvPr id="31" name="Straight Connector 30"/>
            <p:cNvCxnSpPr/>
            <p:nvPr/>
          </p:nvCxnSpPr>
          <p:spPr>
            <a:xfrm flipV="1">
              <a:off x="3505200" y="1584614"/>
              <a:ext cx="381000" cy="346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3695700" y="1394114"/>
              <a:ext cx="0" cy="381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334000" y="1352550"/>
            <a:ext cx="381000" cy="228600"/>
            <a:chOff x="5334000" y="1504950"/>
            <a:chExt cx="381000" cy="2286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5334000" y="1504950"/>
              <a:ext cx="381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340927" y="1733550"/>
              <a:ext cx="37407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441372" y="2571750"/>
            <a:ext cx="381000" cy="228600"/>
            <a:chOff x="5334000" y="1504950"/>
            <a:chExt cx="381000" cy="22860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5334000" y="1504950"/>
              <a:ext cx="381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340927" y="1733550"/>
              <a:ext cx="37407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5448299" y="3965863"/>
            <a:ext cx="381000" cy="228600"/>
            <a:chOff x="5334000" y="1504950"/>
            <a:chExt cx="381000" cy="2286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5334000" y="1504950"/>
              <a:ext cx="381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340927" y="1733550"/>
              <a:ext cx="37407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279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40+ Hình Nền Hóa Học Đẹp Và Sinh Động Nhất Dành Cho Học S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91000" y="1276350"/>
            <a:ext cx="472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Trẻ</a:t>
            </a:r>
            <a:r>
              <a:rPr 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hoạt</a:t>
            </a:r>
            <a:r>
              <a:rPr lang="en-US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động</a:t>
            </a:r>
            <a:r>
              <a:rPr lang="en-US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</a:t>
            </a:r>
            <a:r>
              <a:rPr lang="en-US" sz="6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nhóm</a:t>
            </a:r>
            <a:endParaRPr lang="en-US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426" y="3333750"/>
            <a:ext cx="1998974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25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45</Words>
  <Application>Microsoft Office PowerPoint</Application>
  <PresentationFormat>On-screen Show (16:9)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MTC</cp:lastModifiedBy>
  <cp:revision>12</cp:revision>
  <dcterms:created xsi:type="dcterms:W3CDTF">2022-10-07T03:43:03Z</dcterms:created>
  <dcterms:modified xsi:type="dcterms:W3CDTF">2024-07-15T02:58:59Z</dcterms:modified>
</cp:coreProperties>
</file>