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8" r:id="rId13"/>
    <p:sldId id="279" r:id="rId14"/>
    <p:sldId id="266" r:id="rId15"/>
    <p:sldId id="280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711"/>
    <a:srgbClr val="EBF030"/>
    <a:srgbClr val="EE5CCF"/>
    <a:srgbClr val="FFD44B"/>
    <a:srgbClr val="3C6314"/>
    <a:srgbClr val="425D1B"/>
    <a:srgbClr val="8F6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3" autoAdjust="0"/>
    <p:restoredTop sz="94660"/>
  </p:normalViewPr>
  <p:slideViewPr>
    <p:cSldViewPr snapToGrid="0">
      <p:cViewPr>
        <p:scale>
          <a:sx n="60" d="100"/>
          <a:sy n="60" d="100"/>
        </p:scale>
        <p:origin x="-53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2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9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67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77D98-94ED-4DB5-BB63-C88D057B6636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9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D9AD9-E38F-4519-AC9F-D077EE9E3ABE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23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5C88D-FEB9-4F23-82F9-2A3804B2541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25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4EE50-3267-4BBC-A7E2-B65E43AC9D56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0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EAF76-2529-47FA-BBF4-840F2770A218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71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8739F-D5A5-46F4-A29D-0B563632BE7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67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F9B86-338E-485D-B394-F3D51278B7B6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00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77E3B-1E90-4541-8F87-E7AC3DF941F4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70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02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81ABB-A0C1-468C-9279-D7A6830456EF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81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98271-2BD0-4D85-BB16-2FE48D15E8D8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90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E1B50-2C6B-460C-B209-DFC6A2026FE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33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442CB8-72C9-45C2-BA1F-8A6FAF5FC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29886-9464-488B-A718-B597FA171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B99CBC-1E4D-482A-ACFA-2FD51FF32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455971-C6BD-4916-81F4-F1C60453B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CDFFCF-757B-47B3-B039-B0888EF7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55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5EE4AF-53F3-4DD1-A735-4FC2A92CD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589894-0333-4207-B373-A12BB6DCF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BB72E7-6708-47EE-96B4-F5A6634B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AD2F9E-9672-462D-BD0A-A4EB082BF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EF569A-D7A1-4C0B-BCBA-F3AF012A5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93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49E646-2238-48A6-A8D3-159AC17D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8A01E7-FECE-41C4-AD0E-53387BB22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CC5271-7951-4299-A385-18987F1C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700815-5D4F-4C04-9835-7F6C3C50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441446-066C-41CB-9B36-73289CC5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009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D01C4F-97F5-467B-A4F2-BDBAEC898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C4461C-61CA-4D3D-BE8E-76F08AD2A6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0A93FF-120A-4052-BD52-10AA013CD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7A4214-E3D9-4AFD-B91F-148BC7622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12/08/2021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2145D3-350F-42FF-BC35-006E2FFD0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BE6444-62A6-45C8-A3A2-CED79767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41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539EC2-2CC4-4534-A900-1155D5A0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11036A-C492-47CB-8229-8BD3CD21E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6F9B9B-A0F0-4C63-876E-BF2AA38A4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E1BF7C4-AFFC-4BB7-A913-684429A10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0C716E-7DFE-4C78-9706-C602AFDD6D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7CF83A-5472-43FB-9930-8B7375E9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12/08/2021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B1D25F-5672-416D-B5EA-186970E1E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CB5462C-394E-4C01-8465-D304C44F7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4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674673-29A4-4B2E-9F9D-2A7942A0E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00DED74-F5B5-452A-AF4A-6953EDD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12/08/2021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06D260-D038-4297-BAD0-7AE8E4557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F9AED61-E514-4FF4-9483-3C9600C1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9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B967878-7144-402E-AD24-E2462371B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12/08/2021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BFAD11-2E56-4C60-8FC0-331253BAA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BB8A87B-4F87-4F91-B4E2-50CA8E7A6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400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334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A0E573-714E-44FA-83D1-178A924E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61E4C5-5D79-4089-8D97-B31E00721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C91A31-06F8-4750-8C91-5DF3EE445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C49986-61DD-46A9-B5F3-56E985F38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12/08/2021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736FCE-5021-4E2C-BBE5-74EDD4BE0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157432-22CA-43B8-BEB5-FE9750779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9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B43B1C-70C1-4018-BE93-069687FC3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E47B9-38E6-45D3-9A8A-784F63FC2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741137-CA48-4E99-B7F7-9B25F4A0A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C94528-0ABC-4A13-8DB8-E62D8D0D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12/08/2021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049E9F-81E5-4610-B0D2-5A706E13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E983B2-0624-459C-9938-11E3889FA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113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4999F6-EBAF-4A22-9E48-40D350C0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2DD04F-1F99-4F93-83AD-66E2DDD61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26C0B5-2032-4746-A559-FD3A64824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3912B2-04CC-4FAB-A3A7-779DDA658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55A60F-E88F-43AE-96BF-68A6CD21F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4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1AAC337-B2DC-482B-80CC-EA8F8EC58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EFC3D2-E6E1-49AC-8531-BAA8EFF23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0818B-87B2-4AC0-8351-F7DDDECFA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12/08/2021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5FA08D-FB5B-461F-A56B-DED92FA4E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7C6029-14DC-4DBF-81CB-41EC1D79E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8B8A-0686-45F0-9801-0F66D2B52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9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0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2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3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21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4718E-8646-4F5F-A706-9B778C8205B1}" type="datetimeFigureOut">
              <a:rPr lang="en-US" smtClean="0"/>
              <a:t>08/11/2024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>
              <a:defRPr sz="15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>
              <a:defRPr sz="15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>
              <a:defRPr sz="15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957FDA-4072-4DF4-86C5-26BA074FEB3D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2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D5A1418-69B1-4509-BCCA-C2C3B707E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541C56-7490-4EAA-A062-F35FEA82C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382929-A8A0-49FE-B5BF-97FC0D5FC6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r>
              <a:rPr lang="en-US">
                <a:solidFill>
                  <a:prstClr val="black">
                    <a:tint val="75000"/>
                  </a:prstClr>
                </a:solidFill>
              </a:rPr>
              <a:t>12/08/2021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31776C-1BA0-4961-A554-AD863EC13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3BABA9-FF1C-42F5-BF47-716C880E4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6D68B8A-0686-45F0-9801-0F66D2B52B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0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ú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256" r="5000" b="425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70668" y="1508788"/>
            <a:ext cx="8493949" cy="697627"/>
          </a:xfrm>
          <a:prstGeom prst="rect">
            <a:avLst/>
          </a:prstGeom>
          <a:noFill/>
        </p:spPr>
        <p:txBody>
          <a:bodyPr wrap="none" lIns="121914" tIns="60957" rIns="121914" bIns="60957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37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</a:p>
        </p:txBody>
      </p:sp>
      <p:sp>
        <p:nvSpPr>
          <p:cNvPr id="3" name="Rectangle 2"/>
          <p:cNvSpPr/>
          <p:nvPr/>
        </p:nvSpPr>
        <p:spPr>
          <a:xfrm>
            <a:off x="2891979" y="2479610"/>
            <a:ext cx="7051332" cy="1518364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 eaLnBrk="1" hangingPunct="1">
              <a:defRPr/>
            </a:pPr>
            <a:r>
              <a:rPr lang="en-US" sz="43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ĐỀ TÀI</a:t>
            </a:r>
          </a:p>
          <a:p>
            <a:pPr algn="ctr" eaLnBrk="1" hangingPunct="1">
              <a:defRPr/>
            </a:pP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THƠ: </a:t>
            </a: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ƯỚC MƠ CỦA TÝ</a:t>
            </a:r>
            <a:endParaRPr lang="en-US" sz="4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21853" y="4506386"/>
            <a:ext cx="247649" cy="842433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 eaLnBrk="1" hangingPunct="1">
              <a:defRPr/>
            </a:pPr>
            <a:endParaRPr lang="en-US" sz="47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54" name="Rectangle 4"/>
          <p:cNvSpPr>
            <a:spLocks noChangeArrowheads="1"/>
          </p:cNvSpPr>
          <p:nvPr/>
        </p:nvSpPr>
        <p:spPr bwMode="auto">
          <a:xfrm>
            <a:off x="3215680" y="468928"/>
            <a:ext cx="6096000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1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1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3403" y="3997974"/>
            <a:ext cx="5780557" cy="779700"/>
          </a:xfrm>
          <a:prstGeom prst="rect">
            <a:avLst/>
          </a:prstGeom>
        </p:spPr>
        <p:txBody>
          <a:bodyPr wrap="none" lIns="121914" tIns="60957" rIns="121914" bIns="60957">
            <a:spAutoFit/>
          </a:bodyPr>
          <a:lstStyle/>
          <a:p>
            <a:pPr algn="ctr">
              <a:defRPr/>
            </a:pPr>
            <a:r>
              <a:rPr lang="vi-VN" sz="43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</a:t>
            </a:r>
            <a:r>
              <a:rPr lang="en-US" sz="43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3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MGL A3</a:t>
            </a:r>
            <a:endParaRPr lang="en-US" sz="43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Rectangle 6"/>
          <p:cNvSpPr>
            <a:spLocks noChangeArrowheads="1"/>
          </p:cNvSpPr>
          <p:nvPr/>
        </p:nvSpPr>
        <p:spPr bwMode="auto">
          <a:xfrm>
            <a:off x="2546351" y="4955505"/>
            <a:ext cx="7175500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/>
          <a:p>
            <a:pPr algn="ctr"/>
            <a:r>
              <a:rPr lang="en-US" alt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Oanh</a:t>
            </a:r>
            <a:endParaRPr lang="en-US" altLang="en-US" sz="2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altLang="en-US" sz="2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9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56041" y="2600024"/>
            <a:ext cx="3684319" cy="193899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Tý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20141203_19401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"/>
          <a:stretch/>
        </p:blipFill>
        <p:spPr bwMode="auto">
          <a:xfrm>
            <a:off x="1040525" y="1292773"/>
            <a:ext cx="5048231" cy="4398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81" y="1292772"/>
            <a:ext cx="3928203" cy="382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78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56041" y="2600024"/>
            <a:ext cx="3684319" cy="193899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Tý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20141203_1936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49" y="1303827"/>
            <a:ext cx="5788761" cy="44663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31" y="968040"/>
            <a:ext cx="1746816" cy="273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4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17991" y="638175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7253" y="2690193"/>
            <a:ext cx="10207667" cy="144655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328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0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88621"/>
          </a:xfrm>
        </p:spPr>
      </p:pic>
      <p:sp>
        <p:nvSpPr>
          <p:cNvPr id="5" name="TextBox 4"/>
          <p:cNvSpPr txBox="1"/>
          <p:nvPr/>
        </p:nvSpPr>
        <p:spPr>
          <a:xfrm>
            <a:off x="2680137" y="2632842"/>
            <a:ext cx="7299435" cy="1323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Matura MT Script Capitals" pitchFamily="66" charset="0"/>
              </a:rPr>
              <a:t>Cho </a:t>
            </a:r>
            <a:r>
              <a:rPr lang="en-US" sz="8000" b="1" dirty="0" err="1">
                <a:solidFill>
                  <a:srgbClr val="FF0000"/>
                </a:solidFill>
                <a:latin typeface="Matura MT Script Capitals" pitchFamily="66" charset="0"/>
              </a:rPr>
              <a:t>trẻ</a:t>
            </a:r>
            <a:r>
              <a:rPr lang="en-US" sz="8000" b="1" dirty="0">
                <a:solidFill>
                  <a:srgbClr val="FF0000"/>
                </a:solidFill>
                <a:latin typeface="Matura MT Script Capitals" pitchFamily="66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Matura MT Script Capitals" pitchFamily="66" charset="0"/>
              </a:rPr>
              <a:t>đọc</a:t>
            </a:r>
            <a:r>
              <a:rPr lang="en-US" sz="8000" b="1" dirty="0">
                <a:solidFill>
                  <a:srgbClr val="FF0000"/>
                </a:solidFill>
                <a:latin typeface="Matura MT Script Capitals" pitchFamily="66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Matura MT Script Capitals" pitchFamily="66" charset="0"/>
              </a:rPr>
              <a:t>thơ</a:t>
            </a:r>
            <a:endParaRPr lang="en-US" sz="8000" b="1" dirty="0">
              <a:solidFill>
                <a:srgbClr val="FF0000"/>
              </a:solidFill>
              <a:latin typeface="Matura MT Script Capital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98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4CE1120-AF08-4454-8F11-24CAD1401340}"/>
              </a:ext>
            </a:extLst>
          </p:cNvPr>
          <p:cNvSpPr/>
          <p:nvPr/>
        </p:nvSpPr>
        <p:spPr>
          <a:xfrm>
            <a:off x="98435" y="568796"/>
            <a:ext cx="11995131" cy="1785098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 defTabSz="1219140"/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Bài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học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đến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đây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là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kết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thúc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</a:p>
          <a:p>
            <a:pPr algn="ctr" defTabSz="1219140"/>
            <a:r>
              <a:rPr lang="en-US" sz="5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Chúc</a:t>
            </a:r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các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con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luôn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chăm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ngoan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,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học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n-US" sz="5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giỏi</a:t>
            </a:r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atura MT Script Capitals" pitchFamily="66" charset="0"/>
              </a:rPr>
              <a:t>!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781DB0-B463-4A80-BA1E-12E0D83A6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21" y="2276875"/>
            <a:ext cx="6536249" cy="262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45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4066249" y="2091305"/>
            <a:ext cx="5359400" cy="61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alt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3092472" y="1173293"/>
            <a:ext cx="69596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58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ỔN ĐỊNH TỔ CHỨC</a:t>
            </a:r>
          </a:p>
        </p:txBody>
      </p:sp>
      <p:pic>
        <p:nvPicPr>
          <p:cNvPr id="2" name="Ước Mơ Xanh - Nhạc Thiếu Nhi Mùa Hè Vui Nhộn HD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1.0688" end="168180.30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2672" y="3136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5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ơ hay_Bài thơ Ước Mơ Của T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5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Preparation 7"/>
          <p:cNvSpPr/>
          <p:nvPr/>
        </p:nvSpPr>
        <p:spPr>
          <a:xfrm>
            <a:off x="1" y="10783"/>
            <a:ext cx="4380931" cy="1228299"/>
          </a:xfrm>
          <a:prstGeom prst="flowChartPreparation">
            <a:avLst/>
          </a:prstGeom>
          <a:solidFill>
            <a:srgbClr val="36671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68240" y="64421"/>
            <a:ext cx="4517411" cy="115929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500" b="1" dirty="0" err="1">
                <a:solidFill>
                  <a:schemeClr val="bg1"/>
                </a:solidFill>
                <a:latin typeface="Source Sans Pro Black" pitchFamily="34" charset="0"/>
              </a:rPr>
              <a:t>Bài</a:t>
            </a:r>
            <a:r>
              <a:rPr lang="en-US" sz="3500" b="1" dirty="0">
                <a:solidFill>
                  <a:schemeClr val="bg1"/>
                </a:solidFill>
                <a:latin typeface="Source Sans Pro Black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Source Sans Pro Black" pitchFamily="34" charset="0"/>
              </a:rPr>
              <a:t>thơ</a:t>
            </a:r>
            <a:r>
              <a:rPr lang="en-US" sz="3500" b="1" dirty="0">
                <a:solidFill>
                  <a:schemeClr val="bg1"/>
                </a:solidFill>
                <a:latin typeface="Source Sans Pro Black" pitchFamily="34" charset="0"/>
              </a:rPr>
              <a:t>: </a:t>
            </a:r>
          </a:p>
          <a:p>
            <a:pPr algn="ctr"/>
            <a:r>
              <a:rPr lang="en-US" sz="3500" b="1" dirty="0" err="1">
                <a:solidFill>
                  <a:schemeClr val="bg1"/>
                </a:solidFill>
                <a:latin typeface="Source Sans Pro Black" pitchFamily="34" charset="0"/>
              </a:rPr>
              <a:t>Ước</a:t>
            </a:r>
            <a:r>
              <a:rPr lang="en-US" sz="3500" b="1" dirty="0">
                <a:solidFill>
                  <a:schemeClr val="bg1"/>
                </a:solidFill>
                <a:latin typeface="Source Sans Pro Black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Source Sans Pro Black" pitchFamily="34" charset="0"/>
              </a:rPr>
              <a:t>mơ</a:t>
            </a:r>
            <a:r>
              <a:rPr lang="en-US" sz="3500" b="1" dirty="0">
                <a:solidFill>
                  <a:schemeClr val="bg1"/>
                </a:solidFill>
                <a:latin typeface="Source Sans Pro Black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Source Sans Pro Black" pitchFamily="34" charset="0"/>
              </a:rPr>
              <a:t>của</a:t>
            </a:r>
            <a:r>
              <a:rPr lang="en-US" sz="3500" b="1" dirty="0">
                <a:solidFill>
                  <a:schemeClr val="bg1"/>
                </a:solidFill>
                <a:latin typeface="Source Sans Pro Black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Source Sans Pro Black" pitchFamily="34" charset="0"/>
              </a:rPr>
              <a:t>Tý</a:t>
            </a:r>
            <a:endParaRPr lang="en-US" sz="3500" b="1" dirty="0">
              <a:solidFill>
                <a:schemeClr val="bg1"/>
              </a:solidFill>
              <a:latin typeface="Source Sans Pro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0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141203_1939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1"/>
            <a:ext cx="13512800" cy="701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0"/>
            <a:ext cx="9042400" cy="476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32229" y="5231647"/>
            <a:ext cx="2079009" cy="186204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Mẹ! Mẹ ơi!</a:t>
            </a:r>
            <a:br>
              <a:rPr lang="vi-VN" sz="2300" dirty="0">
                <a:latin typeface="Times New Roman" pitchFamily="18" charset="0"/>
                <a:cs typeface="Times New Roman" pitchFamily="18" charset="0"/>
              </a:rPr>
            </a:b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Con học giỏi</a:t>
            </a:r>
            <a:br>
              <a:rPr lang="vi-VN" sz="2300" dirty="0">
                <a:latin typeface="Times New Roman" pitchFamily="18" charset="0"/>
                <a:cs typeface="Times New Roman" pitchFamily="18" charset="0"/>
              </a:rPr>
            </a:b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Mẹ Tý hỏi:</a:t>
            </a:r>
            <a:br>
              <a:rPr lang="vi-VN" sz="2300" dirty="0">
                <a:latin typeface="Times New Roman" pitchFamily="18" charset="0"/>
                <a:cs typeface="Times New Roman" pitchFamily="18" charset="0"/>
              </a:rPr>
            </a:b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Giỏi làm gì?</a:t>
            </a:r>
            <a:br>
              <a:rPr lang="vi-VN" sz="2300" dirty="0">
                <a:latin typeface="Times New Roman" pitchFamily="18" charset="0"/>
                <a:cs typeface="Times New Roman" pitchFamily="18" charset="0"/>
              </a:rPr>
            </a:b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15703" y="5298955"/>
            <a:ext cx="6096000" cy="1154160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 lvl="0"/>
            <a:r>
              <a:rPr lang="vi-VN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Tý thầm thì:</a:t>
            </a:r>
            <a:br>
              <a:rPr lang="vi-VN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“Con sẽ đi</a:t>
            </a:r>
            <a:br>
              <a:rPr lang="vi-VN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 cảnh sát</a:t>
            </a:r>
            <a:endParaRPr lang="en-US" sz="2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8426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141203_194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34112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0"/>
            <a:ext cx="9652000" cy="595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0" y="5351373"/>
            <a:ext cx="6096000" cy="1508103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Con đứng gác</a:t>
            </a:r>
            <a:br>
              <a:rPr lang="vi-VN" sz="2300" dirty="0">
                <a:latin typeface="Times New Roman" pitchFamily="18" charset="0"/>
                <a:cs typeface="Times New Roman" pitchFamily="18" charset="0"/>
              </a:rPr>
            </a:b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Ngã tư đ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ng</a:t>
            </a:r>
            <a:br>
              <a:rPr lang="vi-VN" sz="2300" dirty="0">
                <a:latin typeface="Times New Roman" pitchFamily="18" charset="0"/>
                <a:cs typeface="Times New Roman" pitchFamily="18" charset="0"/>
              </a:rPr>
            </a:b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Để người sang</a:t>
            </a:r>
            <a:br>
              <a:rPr lang="vi-VN" sz="2300" dirty="0">
                <a:latin typeface="Times New Roman" pitchFamily="18" charset="0"/>
                <a:cs typeface="Times New Roman" pitchFamily="18" charset="0"/>
              </a:rPr>
            </a:b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An toàn mãi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0680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20141203_1936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8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4" y="136481"/>
            <a:ext cx="3866029" cy="384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1551" y="6022015"/>
            <a:ext cx="2296511" cy="115416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Này dừng lại</a:t>
            </a: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300" dirty="0">
                <a:latin typeface="Times New Roman" pitchFamily="18" charset="0"/>
                <a:cs typeface="Times New Roman" pitchFamily="18" charset="0"/>
              </a:rPr>
            </a:b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Đèn đỏ rồi!</a:t>
            </a: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300" dirty="0">
                <a:latin typeface="Times New Roman" pitchFamily="18" charset="0"/>
                <a:cs typeface="Times New Roman" pitchFamily="18" charset="0"/>
              </a:rPr>
            </a:b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52951" y="6028478"/>
            <a:ext cx="6096000" cy="1154160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Đi chậm thôi</a:t>
            </a:r>
            <a:br>
              <a:rPr lang="vi-VN" sz="2300" dirty="0">
                <a:latin typeface="Times New Roman" pitchFamily="18" charset="0"/>
                <a:cs typeface="Times New Roman" pitchFamily="18" charset="0"/>
              </a:rPr>
            </a:b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Đèn vàng đấy!</a:t>
            </a:r>
            <a:br>
              <a:rPr lang="vi-VN" sz="2300" dirty="0">
                <a:latin typeface="Times New Roman" pitchFamily="18" charset="0"/>
                <a:cs typeface="Times New Roman" pitchFamily="18" charset="0"/>
              </a:rPr>
            </a:b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4717" y="5985176"/>
            <a:ext cx="6096000" cy="1154160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Đi thoải mái</a:t>
            </a:r>
            <a:br>
              <a:rPr lang="vi-VN" sz="2300" dirty="0">
                <a:latin typeface="Times New Roman" pitchFamily="18" charset="0"/>
                <a:cs typeface="Times New Roman" pitchFamily="18" charset="0"/>
              </a:rPr>
            </a:br>
            <a:r>
              <a:rPr lang="vi-VN" sz="2300" dirty="0">
                <a:latin typeface="Times New Roman" pitchFamily="18" charset="0"/>
                <a:cs typeface="Times New Roman" pitchFamily="18" charset="0"/>
              </a:rPr>
              <a:t>Đèn xanh mà!”</a:t>
            </a:r>
            <a:br>
              <a:rPr lang="vi-VN" sz="2300" dirty="0">
                <a:latin typeface="Times New Roman" pitchFamily="18" charset="0"/>
                <a:cs typeface="Times New Roman" pitchFamily="18" charset="0"/>
              </a:rPr>
            </a:b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5159" y="5962794"/>
            <a:ext cx="5150069" cy="126188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/>
            <a:r>
              <a:rPr lang="vi-VN" dirty="0">
                <a:latin typeface="Times New Roman" pitchFamily="18" charset="0"/>
                <a:cs typeface="Times New Roman" pitchFamily="18" charset="0"/>
              </a:rPr>
              <a:t>Mẹ cười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xòa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Khen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Tý giỏi</a:t>
            </a:r>
            <a:br>
              <a:rPr lang="vi-VN" dirty="0">
                <a:latin typeface="Times New Roman" pitchFamily="18" charset="0"/>
                <a:cs typeface="Times New Roman" pitchFamily="18" charset="0"/>
              </a:rPr>
            </a:br>
            <a:r>
              <a:rPr lang="vi-VN" dirty="0">
                <a:latin typeface="Times New Roman" pitchFamily="18" charset="0"/>
                <a:cs typeface="Times New Roman" pitchFamily="18" charset="0"/>
              </a:rPr>
              <a:t>Tý phấn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Cười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ha ha!</a:t>
            </a:r>
            <a:br>
              <a:rPr lang="vi-VN" dirty="0">
                <a:latin typeface="Times New Roman" pitchFamily="18" charset="0"/>
                <a:cs typeface="Times New Roman" pitchFamily="18" charset="0"/>
              </a:rPr>
            </a:br>
            <a:r>
              <a:rPr lang="vi-V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Nhảy quanh nhà</a:t>
            </a:r>
            <a:r>
              <a:rPr lang="vi-V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Tý sẽ </a:t>
            </a:r>
            <a:r>
              <a:rPr lang="vi-V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vi-V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 </a:t>
            </a:r>
            <a:r>
              <a:rPr lang="vi-V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cảnh sát!”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68277"/>
      </p:ext>
    </p:extLst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1622E-6 -4.07407E-6 L 0.05054 -4.07407E-6 L 0.08649 -0.04189 L 0.12179 -4.07407E-6 L 0.17233 -4.07407E-6 L 0.17233 0.05949 L 0.2075 0.10162 L 0.17233 0.14283 L 0.17233 0.20186 L 0.12179 0.20186 L 0.08649 0.24329 L 0.05054 0.20186 L 1.51622E-6 0.20186 L 1.51622E-6 0.14283 L -0.03595 0.10162 L 1.51622E-6 0.05949 L 1.51622E-6 -4.07407E-6 Z " pathEditMode="relative" rAng="0" ptsTypes="FFFFFFFFFFFFFFFFF">
                                      <p:cBhvr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71" y="100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60115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52351" y="2173672"/>
            <a:ext cx="6287299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1100" b="1" dirty="0" err="1">
                <a:solidFill>
                  <a:srgbClr val="0000FF"/>
                </a:solidFill>
                <a:latin typeface="Matura MT Script Capitals" pitchFamily="66" charset="0"/>
              </a:rPr>
              <a:t>Đàm</a:t>
            </a:r>
            <a:r>
              <a:rPr lang="en-US" sz="11100" b="1" dirty="0">
                <a:solidFill>
                  <a:srgbClr val="0000FF"/>
                </a:solidFill>
                <a:latin typeface="Matura MT Script Capitals" pitchFamily="66" charset="0"/>
              </a:rPr>
              <a:t> </a:t>
            </a:r>
            <a:r>
              <a:rPr lang="en-US" sz="11100" b="1" dirty="0" err="1">
                <a:solidFill>
                  <a:srgbClr val="0000FF"/>
                </a:solidFill>
                <a:latin typeface="Matura MT Script Capitals" pitchFamily="66" charset="0"/>
              </a:rPr>
              <a:t>thoại</a:t>
            </a:r>
            <a:endParaRPr lang="vi-VN" sz="111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85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56041" y="2600025"/>
            <a:ext cx="3444305" cy="255454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 vừa đọc cho các con nghe bài thơ gì? </a:t>
            </a:r>
          </a:p>
        </p:txBody>
      </p:sp>
      <p:pic>
        <p:nvPicPr>
          <p:cNvPr id="10" name="Picture 2" descr="Thơ hay_Bài thơ Ước Mơ Của T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0" y="967473"/>
            <a:ext cx="5650173" cy="4764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Preparation 10"/>
          <p:cNvSpPr/>
          <p:nvPr/>
        </p:nvSpPr>
        <p:spPr>
          <a:xfrm rot="20977914">
            <a:off x="760154" y="1112604"/>
            <a:ext cx="2559429" cy="752145"/>
          </a:xfrm>
          <a:prstGeom prst="flowChartPreparation">
            <a:avLst/>
          </a:prstGeom>
          <a:solidFill>
            <a:srgbClr val="36671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0977914">
            <a:off x="671915" y="1098303"/>
            <a:ext cx="2920623" cy="7078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Source Sans Pro Black" pitchFamily="34" charset="0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Source Sans Pro Black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 Black" pitchFamily="34" charset="0"/>
              </a:rPr>
              <a:t>thơ</a:t>
            </a:r>
            <a:r>
              <a:rPr lang="en-US" sz="2000" b="1" dirty="0">
                <a:solidFill>
                  <a:schemeClr val="bg1"/>
                </a:solidFill>
                <a:latin typeface="Source Sans Pro Black" pitchFamily="34" charset="0"/>
              </a:rPr>
              <a:t>: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Source Sans Pro Black" pitchFamily="34" charset="0"/>
              </a:rPr>
              <a:t>Ước</a:t>
            </a:r>
            <a:r>
              <a:rPr lang="en-US" sz="2000" b="1" dirty="0">
                <a:solidFill>
                  <a:schemeClr val="bg1"/>
                </a:solidFill>
                <a:latin typeface="Source Sans Pro Black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 Black" pitchFamily="34" charset="0"/>
              </a:rPr>
              <a:t>mơ</a:t>
            </a:r>
            <a:r>
              <a:rPr lang="en-US" sz="2000" b="1" dirty="0">
                <a:solidFill>
                  <a:schemeClr val="bg1"/>
                </a:solidFill>
                <a:latin typeface="Source Sans Pro Black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 Black" pitchFamily="34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Source Sans Pro Black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ource Sans Pro Black" pitchFamily="34" charset="0"/>
              </a:rPr>
              <a:t>Tý</a:t>
            </a:r>
            <a:endParaRPr lang="en-US" sz="2000" b="1" dirty="0">
              <a:solidFill>
                <a:schemeClr val="bg1"/>
              </a:solidFill>
              <a:latin typeface="Source Sans Pro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71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56041" y="2600026"/>
            <a:ext cx="3444305" cy="132343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Tý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20141203_1939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20" y="1049577"/>
            <a:ext cx="5807813" cy="4779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10" y="1232080"/>
            <a:ext cx="3886431" cy="3248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71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190</Words>
  <Application>Microsoft Office PowerPoint</Application>
  <PresentationFormat>Custom</PresentationFormat>
  <Paragraphs>32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Mây Đặng</dc:creator>
  <cp:lastModifiedBy>Win7U</cp:lastModifiedBy>
  <cp:revision>30</cp:revision>
  <dcterms:created xsi:type="dcterms:W3CDTF">2021-10-31T02:24:44Z</dcterms:created>
  <dcterms:modified xsi:type="dcterms:W3CDTF">2024-11-08T13:56:33Z</dcterms:modified>
</cp:coreProperties>
</file>