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58" r:id="rId4"/>
    <p:sldId id="256" r:id="rId5"/>
    <p:sldId id="259" r:id="rId6"/>
  </p:sldIdLst>
  <p:sldSz cx="118872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52" y="-72"/>
      </p:cViewPr>
      <p:guideLst>
        <p:guide orient="horz" pos="2160"/>
        <p:guide pos="3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6"/>
            <a:ext cx="1010412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2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39"/>
            <a:ext cx="267462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39"/>
            <a:ext cx="782574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23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1219"/>
            <a:ext cx="10104120" cy="1468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5406"/>
            <a:ext cx="8321040" cy="17541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504E5-6510-40FC-8E01-57ABB27908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8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0D95E-6EF3-4E4F-BBF7-AF20AA0CBDE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43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7299"/>
            <a:ext cx="10104120" cy="136128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7110"/>
            <a:ext cx="1010412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1D468-8518-4EE5-9E4C-F311001403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75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599406"/>
            <a:ext cx="5250180" cy="45263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599406"/>
            <a:ext cx="5250180" cy="45263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F602A-EED5-4D27-BEA3-0A8F035FBF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463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908"/>
            <a:ext cx="5252244" cy="63896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6"/>
            <a:ext cx="5252244" cy="39508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4" y="1535908"/>
            <a:ext cx="5254308" cy="63896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174876"/>
            <a:ext cx="5254308" cy="39508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6DAA8-F45C-4565-9233-86EA1FCD2F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83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57F51-B216-4E56-840C-B6B52B12F35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781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A7BAB-322E-4D8C-BE21-1C8CA1E66F0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1296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2" y="273844"/>
            <a:ext cx="3910807" cy="11608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845"/>
            <a:ext cx="6645275" cy="58519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2" y="1434705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A362B-553E-45C0-8FE6-011AFA5053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0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15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206"/>
            <a:ext cx="7132320" cy="56753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3174"/>
            <a:ext cx="7132320" cy="41136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737"/>
            <a:ext cx="7132320" cy="8036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D37C0-D517-429E-B5EE-478E49EE52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22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08709-4144-4B50-8A9A-FA326384E4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7954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3845"/>
            <a:ext cx="2674620" cy="58519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3845"/>
            <a:ext cx="7825740" cy="58519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99C8A-303F-4F7D-9A8F-AEDE298C75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674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94360" y="273845"/>
            <a:ext cx="10698480" cy="58519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699BE-D9A0-4F2B-A1B6-75CB4129CF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2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2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1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6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9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7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5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1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435101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2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33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1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1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BCA4C-83A7-486E-A6A7-B5A4BA236B84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1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1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AA3FA-E7A9-454D-804A-88ECA63160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2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94360" y="273844"/>
            <a:ext cx="1069848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4360" y="1599406"/>
            <a:ext cx="10698480" cy="4526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4360" y="6244829"/>
            <a:ext cx="277368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1460" y="6244829"/>
            <a:ext cx="376428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19160" y="6244829"/>
            <a:ext cx="277368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2FD243-E0A5-4C7F-B3FD-8AC3CC479DF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44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3.xml"/><Relationship Id="rId1" Type="http://schemas.openxmlformats.org/officeDocument/2006/relationships/audio" Target="file:///C:\FFOutput\Vui%20&#273;&#7871;n%20tr&#432;&#7901;ng%20(H&#7891;%20B&#7855;c)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Top 15 hình ảnh gia đình hạnh phúc hoạt hình ngộ nghĩnh, dễ thương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" y="0"/>
            <a:ext cx="11887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20963" y="228600"/>
            <a:ext cx="5257800" cy="707886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" pitchFamily="2" charset="0"/>
                <a:ea typeface="Roboto" pitchFamily="2" charset="0"/>
                <a:cs typeface="Roboto" pitchFamily="2" charset="0"/>
              </a:rPr>
              <a:t>UBND QUẬN LONG BIÊN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oboto" pitchFamily="2" charset="0"/>
                <a:ea typeface="Roboto" pitchFamily="2" charset="0"/>
                <a:cs typeface="Roboto" pitchFamily="2" charset="0"/>
              </a:rPr>
              <a:t>TRƯỜNG MẦM NON GIANG BIÊN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9799" y="1581262"/>
            <a:ext cx="72507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LĨNH VỰC PHÁT TRIỂN 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THẨM MỸ</a:t>
            </a:r>
            <a:endParaRPr 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5736" y="2104482"/>
            <a:ext cx="65255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Đề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tài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Nặn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đồ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dùng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gia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đình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45039" y="3105834"/>
            <a:ext cx="4606925" cy="646331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 ExtraBold" pitchFamily="34" charset="0"/>
                <a:cs typeface="Open Sans ExtraBold" pitchFamily="34" charset="0"/>
              </a:rPr>
              <a:t>LỚP MGL A4</a:t>
            </a:r>
          </a:p>
        </p:txBody>
      </p:sp>
      <p:pic>
        <p:nvPicPr>
          <p:cNvPr id="9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855150"/>
            <a:ext cx="684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2097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mau n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25"/>
            <a:ext cx="11887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WordArt 7"/>
          <p:cNvSpPr>
            <a:spLocks noChangeArrowheads="1" noChangeShapeType="1" noTextEdit="1"/>
          </p:cNvSpPr>
          <p:nvPr/>
        </p:nvSpPr>
        <p:spPr bwMode="auto">
          <a:xfrm>
            <a:off x="2575560" y="1066800"/>
            <a:ext cx="7231380" cy="9235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cs typeface="Arial"/>
              </a:rPr>
              <a:t>Bài hát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88720" y="2209800"/>
            <a:ext cx="881634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Cả nhà thương nhau </a:t>
            </a:r>
            <a:endParaRPr lang="en-US" sz="6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0" b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pic>
        <p:nvPicPr>
          <p:cNvPr id="3" name="Vui đến trường (Hồ Bắc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" y="5715000"/>
            <a:ext cx="79248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90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171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ll user XP3- 2015\Desktop\gia dinh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080" y="4120662"/>
            <a:ext cx="6028682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ll user XP3- 2015\Desktop\gia dìn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71" y="381000"/>
            <a:ext cx="5805690" cy="328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All user XP3- 2015\Desktop\gia dinh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840" y="381000"/>
            <a:ext cx="44577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8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021" y="526093"/>
            <a:ext cx="5107033" cy="29425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51" b="11872"/>
          <a:stretch/>
        </p:blipFill>
        <p:spPr>
          <a:xfrm>
            <a:off x="284798" y="675882"/>
            <a:ext cx="5943600" cy="2642992"/>
          </a:xfrm>
          <a:prstGeom prst="rect">
            <a:avLst/>
          </a:prstGeom>
        </p:spPr>
      </p:pic>
      <p:pic>
        <p:nvPicPr>
          <p:cNvPr id="1026" name="Picture 2" descr="VẼ TRANH ĐỀ TÀI GIA ĐÌNH: GIA ĐÌNH CỦA EM - YouTub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1" r="11145"/>
          <a:stretch/>
        </p:blipFill>
        <p:spPr bwMode="auto">
          <a:xfrm>
            <a:off x="3962401" y="3810000"/>
            <a:ext cx="4942742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86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32</Words>
  <Application>Microsoft Office PowerPoint</Application>
  <PresentationFormat>Custom</PresentationFormat>
  <Paragraphs>8</Paragraphs>
  <Slides>4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Customers home or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Bien Cuong</dc:creator>
  <cp:lastModifiedBy>Techsi.vn</cp:lastModifiedBy>
  <cp:revision>8</cp:revision>
  <dcterms:created xsi:type="dcterms:W3CDTF">2019-09-23T09:02:35Z</dcterms:created>
  <dcterms:modified xsi:type="dcterms:W3CDTF">2024-10-05T03:03:12Z</dcterms:modified>
</cp:coreProperties>
</file>